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Ex2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Ex3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Ex4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6" r:id="rId2"/>
    <p:sldId id="264" r:id="rId3"/>
    <p:sldId id="270" r:id="rId4"/>
    <p:sldId id="265" r:id="rId5"/>
    <p:sldId id="272" r:id="rId6"/>
    <p:sldId id="263" r:id="rId7"/>
    <p:sldId id="261" r:id="rId8"/>
    <p:sldId id="256" r:id="rId9"/>
    <p:sldId id="271" r:id="rId10"/>
    <p:sldId id="258" r:id="rId11"/>
    <p:sldId id="267" r:id="rId12"/>
    <p:sldId id="268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5D2D"/>
    <a:srgbClr val="C0EAFF"/>
    <a:srgbClr val="BEE5F9"/>
    <a:srgbClr val="C6ECFF"/>
    <a:srgbClr val="4472C4"/>
    <a:srgbClr val="FFC000"/>
    <a:srgbClr val="ED7D31"/>
    <a:srgbClr val="EAEFF7"/>
    <a:srgbClr val="70AD47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15" autoAdjust="0"/>
  </p:normalViewPr>
  <p:slideViewPr>
    <p:cSldViewPr snapToGrid="0">
      <p:cViewPr varScale="1">
        <p:scale>
          <a:sx n="79" d="100"/>
          <a:sy n="79" d="100"/>
        </p:scale>
        <p:origin x="8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CHIDBERGHOUT\Desktop\Stop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CHIDBERGHOUT\Desktop\Mobility\Task3\gpsActivit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CHIDBERGHOUT\Desktop\Mobility\Task3\gpsActivity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Ex1.xml.rels><?xml version="1.0" encoding="UTF-8" standalone="yes"?>
<Relationships xmlns="http://schemas.openxmlformats.org/package/2006/relationships"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RACHIDBERGHOUT\Desktop\Mobility\Task3\gpsActivity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C:\Users\RACHIDBERGHOUT\Desktop\stops_with_attributes.xlsx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RACHIDBERGHOUT\Desktop\stops_with_attribut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Maiandra GD" panose="020E0502030308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'number of stops'!$A$2:$A$21</c:f>
              <c:numCache>
                <c:formatCode>[$-409]d\-mmm;@</c:formatCode>
                <c:ptCount val="20"/>
                <c:pt idx="0">
                  <c:v>43211</c:v>
                </c:pt>
                <c:pt idx="1">
                  <c:v>43212</c:v>
                </c:pt>
                <c:pt idx="2">
                  <c:v>43213</c:v>
                </c:pt>
                <c:pt idx="3">
                  <c:v>43214</c:v>
                </c:pt>
                <c:pt idx="4">
                  <c:v>43215</c:v>
                </c:pt>
                <c:pt idx="5">
                  <c:v>43216</c:v>
                </c:pt>
                <c:pt idx="6">
                  <c:v>43217</c:v>
                </c:pt>
                <c:pt idx="7">
                  <c:v>43218</c:v>
                </c:pt>
                <c:pt idx="8">
                  <c:v>43219</c:v>
                </c:pt>
                <c:pt idx="9">
                  <c:v>43220</c:v>
                </c:pt>
                <c:pt idx="10">
                  <c:v>43221</c:v>
                </c:pt>
                <c:pt idx="11">
                  <c:v>43222</c:v>
                </c:pt>
                <c:pt idx="12">
                  <c:v>43223</c:v>
                </c:pt>
                <c:pt idx="13">
                  <c:v>43224</c:v>
                </c:pt>
                <c:pt idx="14">
                  <c:v>43225</c:v>
                </c:pt>
                <c:pt idx="15">
                  <c:v>43226</c:v>
                </c:pt>
                <c:pt idx="16">
                  <c:v>43227</c:v>
                </c:pt>
                <c:pt idx="17">
                  <c:v>43228</c:v>
                </c:pt>
                <c:pt idx="18">
                  <c:v>43229</c:v>
                </c:pt>
                <c:pt idx="19">
                  <c:v>43230</c:v>
                </c:pt>
              </c:numCache>
            </c:numRef>
          </c:cat>
          <c:val>
            <c:numRef>
              <c:f>'number of stops'!$B$2:$B$21</c:f>
              <c:numCache>
                <c:formatCode>General</c:formatCode>
                <c:ptCount val="20"/>
                <c:pt idx="0">
                  <c:v>9</c:v>
                </c:pt>
                <c:pt idx="1">
                  <c:v>82</c:v>
                </c:pt>
                <c:pt idx="2">
                  <c:v>91</c:v>
                </c:pt>
                <c:pt idx="3">
                  <c:v>92</c:v>
                </c:pt>
                <c:pt idx="4">
                  <c:v>90</c:v>
                </c:pt>
                <c:pt idx="5">
                  <c:v>90</c:v>
                </c:pt>
                <c:pt idx="6">
                  <c:v>84</c:v>
                </c:pt>
                <c:pt idx="7">
                  <c:v>86</c:v>
                </c:pt>
                <c:pt idx="8">
                  <c:v>90</c:v>
                </c:pt>
                <c:pt idx="9">
                  <c:v>90</c:v>
                </c:pt>
                <c:pt idx="10">
                  <c:v>96</c:v>
                </c:pt>
                <c:pt idx="11">
                  <c:v>89</c:v>
                </c:pt>
                <c:pt idx="12">
                  <c:v>89</c:v>
                </c:pt>
                <c:pt idx="13">
                  <c:v>94</c:v>
                </c:pt>
                <c:pt idx="14">
                  <c:v>91</c:v>
                </c:pt>
                <c:pt idx="15">
                  <c:v>95</c:v>
                </c:pt>
                <c:pt idx="16">
                  <c:v>92</c:v>
                </c:pt>
                <c:pt idx="17">
                  <c:v>95</c:v>
                </c:pt>
                <c:pt idx="18">
                  <c:v>93</c:v>
                </c:pt>
                <c:pt idx="19">
                  <c:v>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7B-45FC-B361-C49A7A45898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70"/>
        <c:axId val="337717720"/>
        <c:axId val="337717064"/>
      </c:barChart>
      <c:dateAx>
        <c:axId val="337717720"/>
        <c:scaling>
          <c:orientation val="minMax"/>
        </c:scaling>
        <c:delete val="0"/>
        <c:axPos val="b"/>
        <c:numFmt formatCode="[$-409]d\-mmm;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Maiandra GD" panose="020E0502030308020204" pitchFamily="34" charset="0"/>
                <a:ea typeface="+mn-ea"/>
                <a:cs typeface="+mn-cs"/>
              </a:defRPr>
            </a:pPr>
            <a:endParaRPr lang="en-US"/>
          </a:p>
        </c:txPr>
        <c:crossAx val="337717064"/>
        <c:crosses val="autoZero"/>
        <c:auto val="1"/>
        <c:lblOffset val="100"/>
        <c:baseTimeUnit val="days"/>
      </c:dateAx>
      <c:valAx>
        <c:axId val="337717064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  <a:latin typeface="Maiandra GD" panose="020E0502030308020204" pitchFamily="34" charset="0"/>
                  </a:rPr>
                  <a:t>Number of stops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337717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B0E1-41F7-8CF5-1FFA79D8B864}"/>
              </c:ext>
            </c:extLst>
          </c:dPt>
          <c:dPt>
            <c:idx val="18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0E1-41F7-8CF5-1FFA79D8B864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DFA1C25-0766-460E-BBA5-87B81C4E3052}" type="VALUE">
                      <a:rPr lang="en-US">
                        <a:solidFill>
                          <a:schemeClr val="accent2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0E1-41F7-8CF5-1FFA79D8B864}"/>
                </c:ext>
              </c:extLst>
            </c:dLbl>
            <c:dLbl>
              <c:idx val="18"/>
              <c:tx>
                <c:rich>
                  <a:bodyPr/>
                  <a:lstStyle/>
                  <a:p>
                    <a:fld id="{7AF7E380-C843-4445-B8A2-2062D5036024}" type="VALUE">
                      <a:rPr lang="en-US">
                        <a:solidFill>
                          <a:schemeClr val="accent2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0E1-41F7-8CF5-1FFA79D8B86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horzOverflow="clip" vert="horz" wrap="square" lIns="91440" tIns="19050" rIns="38100" bIns="19050" anchor="t" anchorCtr="0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Maiandra GD" panose="020E0502030308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[gpsActivity.xlsx]Sheet1!$J$2:$J$21</c:f>
              <c:numCache>
                <c:formatCode>d\-mmm</c:formatCode>
                <c:ptCount val="20"/>
                <c:pt idx="0">
                  <c:v>43576</c:v>
                </c:pt>
                <c:pt idx="1">
                  <c:v>43577</c:v>
                </c:pt>
                <c:pt idx="2">
                  <c:v>43578</c:v>
                </c:pt>
                <c:pt idx="3">
                  <c:v>43579</c:v>
                </c:pt>
                <c:pt idx="4">
                  <c:v>43580</c:v>
                </c:pt>
                <c:pt idx="5">
                  <c:v>43581</c:v>
                </c:pt>
                <c:pt idx="6">
                  <c:v>43582</c:v>
                </c:pt>
                <c:pt idx="7">
                  <c:v>43583</c:v>
                </c:pt>
                <c:pt idx="8">
                  <c:v>43584</c:v>
                </c:pt>
                <c:pt idx="9">
                  <c:v>43585</c:v>
                </c:pt>
                <c:pt idx="10">
                  <c:v>43586</c:v>
                </c:pt>
                <c:pt idx="11">
                  <c:v>43587</c:v>
                </c:pt>
                <c:pt idx="12">
                  <c:v>43588</c:v>
                </c:pt>
                <c:pt idx="13">
                  <c:v>43589</c:v>
                </c:pt>
                <c:pt idx="14">
                  <c:v>43590</c:v>
                </c:pt>
                <c:pt idx="15">
                  <c:v>43591</c:v>
                </c:pt>
                <c:pt idx="16">
                  <c:v>43592</c:v>
                </c:pt>
                <c:pt idx="17">
                  <c:v>43593</c:v>
                </c:pt>
                <c:pt idx="18">
                  <c:v>43594</c:v>
                </c:pt>
                <c:pt idx="19">
                  <c:v>43595</c:v>
                </c:pt>
              </c:numCache>
            </c:numRef>
          </c:cat>
          <c:val>
            <c:numRef>
              <c:f>[gpsActivity.xlsx]Sheet1!$K$2:$K$21</c:f>
              <c:numCache>
                <c:formatCode>0</c:formatCode>
                <c:ptCount val="20"/>
                <c:pt idx="0">
                  <c:v>89.956000000000003</c:v>
                </c:pt>
                <c:pt idx="1">
                  <c:v>443.149</c:v>
                </c:pt>
                <c:pt idx="2">
                  <c:v>64.653999999999996</c:v>
                </c:pt>
                <c:pt idx="3">
                  <c:v>128.178</c:v>
                </c:pt>
                <c:pt idx="4">
                  <c:v>359.19200000000001</c:v>
                </c:pt>
                <c:pt idx="5">
                  <c:v>304.39800000000002</c:v>
                </c:pt>
                <c:pt idx="6">
                  <c:v>342.22699999999998</c:v>
                </c:pt>
                <c:pt idx="7">
                  <c:v>328.92700000000002</c:v>
                </c:pt>
                <c:pt idx="8">
                  <c:v>192.03899999999999</c:v>
                </c:pt>
                <c:pt idx="9">
                  <c:v>258.27</c:v>
                </c:pt>
                <c:pt idx="10">
                  <c:v>19.053999999999998</c:v>
                </c:pt>
                <c:pt idx="11">
                  <c:v>202.65799999999999</c:v>
                </c:pt>
                <c:pt idx="12">
                  <c:v>160.12200000000001</c:v>
                </c:pt>
                <c:pt idx="13">
                  <c:v>47.697000000000003</c:v>
                </c:pt>
                <c:pt idx="14">
                  <c:v>144.255</c:v>
                </c:pt>
                <c:pt idx="15">
                  <c:v>131.386</c:v>
                </c:pt>
                <c:pt idx="16">
                  <c:v>119.503</c:v>
                </c:pt>
                <c:pt idx="17">
                  <c:v>89.635999999999996</c:v>
                </c:pt>
                <c:pt idx="18">
                  <c:v>1.772</c:v>
                </c:pt>
                <c:pt idx="19">
                  <c:v>6.1440000000000001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57-4AD7-A7E7-9198565C72E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391531648"/>
        <c:axId val="391532304"/>
      </c:barChart>
      <c:dateAx>
        <c:axId val="391531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b="1">
                    <a:latin typeface="Maiandra GD" panose="020E0502030308020204" pitchFamily="34" charset="0"/>
                  </a:rPr>
                  <a:t>Days</a:t>
                </a:r>
                <a:endParaRPr lang="en-US" b="1">
                  <a:latin typeface="Maiandra GD" panose="020E0502030308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d\-m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Maiandra GD" panose="020E0502030308020204" pitchFamily="34" charset="0"/>
                <a:ea typeface="+mn-ea"/>
                <a:cs typeface="+mn-cs"/>
              </a:defRPr>
            </a:pPr>
            <a:endParaRPr lang="en-US"/>
          </a:p>
        </c:txPr>
        <c:crossAx val="391532304"/>
        <c:crosses val="autoZero"/>
        <c:auto val="1"/>
        <c:lblOffset val="100"/>
        <c:baseTimeUnit val="days"/>
      </c:dateAx>
      <c:valAx>
        <c:axId val="391532304"/>
        <c:scaling>
          <c:orientation val="minMax"/>
        </c:scaling>
        <c:delete val="1"/>
        <c:axPos val="l"/>
        <c:numFmt formatCode="0" sourceLinked="1"/>
        <c:majorTickMark val="none"/>
        <c:minorTickMark val="none"/>
        <c:tickLblPos val="nextTo"/>
        <c:crossAx val="39153164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4583333333333334E-2"/>
          <c:y val="3.7037037037037035E-2"/>
          <c:w val="0.93125000000000002"/>
          <c:h val="0.8481481481481481"/>
        </c:manualLayout>
      </c:layout>
      <c:lineChart>
        <c:grouping val="standard"/>
        <c:varyColors val="0"/>
        <c:ser>
          <c:idx val="0"/>
          <c:order val="0"/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Maiandra GD" panose="020E0502030308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Sheet1!$J$2:$J$21</c:f>
              <c:numCache>
                <c:formatCode>d\-mmm</c:formatCode>
                <c:ptCount val="20"/>
                <c:pt idx="0">
                  <c:v>43576</c:v>
                </c:pt>
                <c:pt idx="1">
                  <c:v>43577</c:v>
                </c:pt>
                <c:pt idx="2">
                  <c:v>43578</c:v>
                </c:pt>
                <c:pt idx="3">
                  <c:v>43579</c:v>
                </c:pt>
                <c:pt idx="4">
                  <c:v>43580</c:v>
                </c:pt>
                <c:pt idx="5">
                  <c:v>43581</c:v>
                </c:pt>
                <c:pt idx="6">
                  <c:v>43582</c:v>
                </c:pt>
                <c:pt idx="7">
                  <c:v>43583</c:v>
                </c:pt>
                <c:pt idx="8">
                  <c:v>43584</c:v>
                </c:pt>
                <c:pt idx="9">
                  <c:v>43585</c:v>
                </c:pt>
                <c:pt idx="10">
                  <c:v>43586</c:v>
                </c:pt>
                <c:pt idx="11">
                  <c:v>43587</c:v>
                </c:pt>
                <c:pt idx="12">
                  <c:v>43588</c:v>
                </c:pt>
                <c:pt idx="13">
                  <c:v>43589</c:v>
                </c:pt>
                <c:pt idx="14">
                  <c:v>43590</c:v>
                </c:pt>
                <c:pt idx="15">
                  <c:v>43591</c:v>
                </c:pt>
                <c:pt idx="16">
                  <c:v>43592</c:v>
                </c:pt>
                <c:pt idx="17">
                  <c:v>43593</c:v>
                </c:pt>
                <c:pt idx="18">
                  <c:v>43594</c:v>
                </c:pt>
                <c:pt idx="19">
                  <c:v>43595</c:v>
                </c:pt>
              </c:numCache>
            </c:numRef>
          </c:cat>
          <c:val>
            <c:numRef>
              <c:f>Sheet1!$H$2:$H$21</c:f>
              <c:numCache>
                <c:formatCode>0</c:formatCode>
                <c:ptCount val="20"/>
                <c:pt idx="0">
                  <c:v>324.18049999999999</c:v>
                </c:pt>
                <c:pt idx="1">
                  <c:v>606.09550000000002</c:v>
                </c:pt>
                <c:pt idx="2">
                  <c:v>636.00450000000001</c:v>
                </c:pt>
                <c:pt idx="3">
                  <c:v>599.45600000000002</c:v>
                </c:pt>
                <c:pt idx="4">
                  <c:v>680.47900000000004</c:v>
                </c:pt>
                <c:pt idx="5">
                  <c:v>1076.788</c:v>
                </c:pt>
                <c:pt idx="6">
                  <c:v>1465.9850000000001</c:v>
                </c:pt>
                <c:pt idx="7">
                  <c:v>1316.4349999999999</c:v>
                </c:pt>
                <c:pt idx="8">
                  <c:v>718.90899999999999</c:v>
                </c:pt>
                <c:pt idx="9">
                  <c:v>304.17</c:v>
                </c:pt>
                <c:pt idx="10">
                  <c:v>266.536</c:v>
                </c:pt>
                <c:pt idx="11">
                  <c:v>263.07150000000001</c:v>
                </c:pt>
                <c:pt idx="12">
                  <c:v>206.28045</c:v>
                </c:pt>
                <c:pt idx="13">
                  <c:v>97.367099999999994</c:v>
                </c:pt>
                <c:pt idx="14">
                  <c:v>76.607900000000001</c:v>
                </c:pt>
                <c:pt idx="15">
                  <c:v>148.59449999999998</c:v>
                </c:pt>
                <c:pt idx="16">
                  <c:v>92.291699999999992</c:v>
                </c:pt>
                <c:pt idx="17">
                  <c:v>50.164120000000004</c:v>
                </c:pt>
                <c:pt idx="18">
                  <c:v>6.0481250000000006</c:v>
                </c:pt>
                <c:pt idx="19">
                  <c:v>4.4883100000000002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6A9-4B56-9463-A263A6670E0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91543784"/>
        <c:axId val="391544768"/>
      </c:lineChart>
      <c:dateAx>
        <c:axId val="391543784"/>
        <c:scaling>
          <c:orientation val="minMax"/>
        </c:scaling>
        <c:delete val="1"/>
        <c:axPos val="b"/>
        <c:numFmt formatCode="d\-mmm" sourceLinked="1"/>
        <c:majorTickMark val="none"/>
        <c:minorTickMark val="none"/>
        <c:tickLblPos val="nextTo"/>
        <c:crossAx val="391544768"/>
        <c:crosses val="autoZero"/>
        <c:auto val="1"/>
        <c:lblOffset val="100"/>
        <c:baseTimeUnit val="days"/>
      </c:dateAx>
      <c:valAx>
        <c:axId val="391544768"/>
        <c:scaling>
          <c:orientation val="minMax"/>
        </c:scaling>
        <c:delete val="1"/>
        <c:axPos val="l"/>
        <c:numFmt formatCode="0" sourceLinked="1"/>
        <c:majorTickMark val="out"/>
        <c:minorTickMark val="none"/>
        <c:tickLblPos val="nextTo"/>
        <c:crossAx val="391543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>
    <cx:plotArea>
      <cx:plotAreaRegion/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 dir="row">Sheet2!$B$2:$C$2</cx:f>
        <cx:lvl ptCount="2" formatCode="0">
          <cx:pt idx="0">-23.991</cx:pt>
          <cx:pt idx="1">672.35199999999998</cx:pt>
        </cx:lvl>
      </cx:numDim>
    </cx:data>
    <cx:data id="1">
      <cx:numDim type="val">
        <cx:f dir="row">Sheet2!$B$3:$C$3</cx:f>
        <cx:lvl ptCount="2" formatCode="0">
          <cx:pt idx="0">602.77499999999998</cx:pt>
          <cx:pt idx="1">609.41600000000005</cx:pt>
        </cx:lvl>
      </cx:numDim>
    </cx:data>
    <cx:data id="2">
      <cx:numDim type="val">
        <cx:f dir="row">Sheet2!$B$4:$C$4</cx:f>
        <cx:lvl ptCount="2" formatCode="0">
          <cx:pt idx="0">656.89700000000005</cx:pt>
          <cx:pt idx="1">615.11199999999997</cx:pt>
        </cx:lvl>
      </cx:numDim>
    </cx:data>
    <cx:data id="3">
      <cx:numDim type="val">
        <cx:f dir="row">Sheet2!$B$5:$C$5</cx:f>
        <cx:lvl ptCount="2" formatCode="0">
          <cx:pt idx="0">600.51800000000003</cx:pt>
          <cx:pt idx="1">598.39400000000001</cx:pt>
        </cx:lvl>
      </cx:numDim>
    </cx:data>
    <cx:data id="4">
      <cx:numDim type="val">
        <cx:f dir="row">Sheet2!$B$6:$C$6</cx:f>
        <cx:lvl ptCount="2" formatCode="0">
          <cx:pt idx="0">591.39499999999998</cx:pt>
          <cx:pt idx="1">769.56299999999999</cx:pt>
        </cx:lvl>
      </cx:numDim>
    </cx:data>
    <cx:data id="5">
      <cx:numDim type="val">
        <cx:f dir="row">Sheet2!$B$7:$C$7</cx:f>
        <cx:lvl ptCount="2" formatCode="0">
          <cx:pt idx="0">798.01599999999996</cx:pt>
          <cx:pt idx="1">1355.5599999999999</cx:pt>
        </cx:lvl>
      </cx:numDim>
    </cx:data>
    <cx:data id="6">
      <cx:numDim type="val">
        <cx:f dir="row">Sheet2!$B$8:$C$8</cx:f>
        <cx:lvl ptCount="2" formatCode="0">
          <cx:pt idx="0">1367.53</cx:pt>
          <cx:pt idx="1">1564.4400000000001</cx:pt>
        </cx:lvl>
      </cx:numDim>
    </cx:data>
    <cx:data id="7">
      <cx:numDim type="val">
        <cx:f dir="row">Sheet2!$B$9:$C$9</cx:f>
        <cx:lvl ptCount="2" formatCode="0">
          <cx:pt idx="0">1560.6400000000001</cx:pt>
          <cx:pt idx="1">1072.23</cx:pt>
        </cx:lvl>
      </cx:numDim>
    </cx:data>
    <cx:data id="8">
      <cx:numDim type="val">
        <cx:f dir="row">Sheet2!$B$10:$C$10</cx:f>
        <cx:lvl ptCount="2" formatCode="0">
          <cx:pt idx="0">1088.05</cx:pt>
          <cx:pt idx="1">349.76799999999997</cx:pt>
        </cx:lvl>
      </cx:numDim>
    </cx:data>
    <cx:data id="9">
      <cx:numDim type="val">
        <cx:f dir="row">Sheet2!$B$11:$C$11</cx:f>
        <cx:lvl ptCount="2" formatCode="0">
          <cx:pt idx="0">330.67200000000003</cx:pt>
          <cx:pt idx="1">277.66800000000001</cx:pt>
        </cx:lvl>
      </cx:numDim>
    </cx:data>
    <cx:data id="10">
      <cx:numDim type="val">
        <cx:f dir="row">Sheet2!$B$12:$C$12</cx:f>
        <cx:lvl ptCount="2" formatCode="0">
          <cx:pt idx="0">234.37100000000001</cx:pt>
          <cx:pt idx="1">298.70100000000002</cx:pt>
        </cx:lvl>
      </cx:numDim>
    </cx:data>
    <cx:data id="11">
      <cx:numDim type="val">
        <cx:f dir="row">Sheet2!$B$13:$C$13</cx:f>
        <cx:lvl ptCount="2" formatCode="0">
          <cx:pt idx="0">249.93899999999999</cx:pt>
          <cx:pt idx="1">276.20400000000001</cx:pt>
        </cx:lvl>
      </cx:numDim>
    </cx:data>
    <cx:data id="12">
      <cx:numDim type="val">
        <cx:f dir="row">Sheet2!$B$14:$C$14</cx:f>
        <cx:lvl ptCount="2" formatCode="0">
          <cx:pt idx="0">316.42500000000001</cx:pt>
          <cx:pt idx="1">96.135900000000007</cx:pt>
        </cx:lvl>
      </cx:numDim>
    </cx:data>
    <cx:data id="13">
      <cx:numDim type="val">
        <cx:f dir="row">Sheet2!$B$15:$C$15</cx:f>
        <cx:lvl ptCount="2" formatCode="0">
          <cx:pt idx="0">91.437200000000004</cx:pt>
          <cx:pt idx="1">103.297</cx:pt>
        </cx:lvl>
      </cx:numDim>
    </cx:data>
    <cx:data id="14">
      <cx:numDim type="val">
        <cx:f dir="row">Sheet2!$B$16:$C$16</cx:f>
        <cx:lvl ptCount="2" formatCode="0">
          <cx:pt idx="0">29.738800000000001</cx:pt>
          <cx:pt idx="1">123.477</cx:pt>
        </cx:lvl>
      </cx:numDim>
    </cx:data>
    <cx:data id="15">
      <cx:numDim type="val">
        <cx:f dir="row">Sheet2!$B$17:$C$17</cx:f>
        <cx:lvl ptCount="2" formatCode="0">
          <cx:pt idx="0">140.095</cx:pt>
          <cx:pt idx="1">157.09399999999999</cx:pt>
        </cx:lvl>
      </cx:numDim>
    </cx:data>
    <cx:data id="16">
      <cx:numDim type="val">
        <cx:f dir="row">Sheet2!$B$18:$C$18</cx:f>
        <cx:lvl ptCount="2" formatCode="0">
          <cx:pt idx="0">112.193</cx:pt>
          <cx:pt idx="1">72.3904</cx:pt>
        </cx:lvl>
      </cx:numDim>
    </cx:data>
    <cx:data id="17">
      <cx:numDim type="val">
        <cx:f dir="row">Sheet2!$B$19:$C$19</cx:f>
        <cx:lvl ptCount="2" formatCode="0">
          <cx:pt idx="0">91.645300000000006</cx:pt>
          <cx:pt idx="1">8.6829400000000003</cx:pt>
        </cx:lvl>
      </cx:numDim>
    </cx:data>
    <cx:data id="18">
      <cx:numDim type="val">
        <cx:f dir="row">Sheet2!$B$20:$C$20</cx:f>
        <cx:lvl ptCount="2" formatCode="0">
          <cx:pt idx="0">16.2681</cx:pt>
          <cx:pt idx="1">-4.1718500000000001</cx:pt>
        </cx:lvl>
      </cx:numDim>
    </cx:data>
    <cx:data id="19">
      <cx:numDim type="val">
        <cx:f dir="row">Sheet2!$B$21:$C$21</cx:f>
        <cx:lvl ptCount="2" formatCode="0">
          <cx:pt idx="0">-4.6856799999999996</cx:pt>
          <cx:pt idx="1">13.6623</cx:pt>
        </cx:lvl>
      </cx:numDim>
    </cx:data>
  </cx:chartData>
  <cx:chart>
    <cx:plotArea>
      <cx:plotAreaRegion>
        <cx:plotSurface>
          <cx:spPr>
            <a:ln>
              <a:noFill/>
            </a:ln>
          </cx:spPr>
        </cx:plotSurface>
        <cx:series layoutId="boxWhisker" uniqueId="{22E32FBE-E5C2-42B1-9840-08E212A9F366}">
          <cx:tx>
            <cx:txData>
              <cx:f>Sheet2!$A$2</cx:f>
              <cx:v>21-Apr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ECEDD1F8-E221-4A1C-B4EF-6E4B75450B54}">
          <cx:tx>
            <cx:txData>
              <cx:f>Sheet2!$A$3</cx:f>
              <cx:v>22-Apr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DFDFAB19-6F07-4329-9248-5FF6923FC3CA}">
          <cx:tx>
            <cx:txData>
              <cx:f>Sheet2!$A$4</cx:f>
              <cx:v>23-Apr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17BBE2CB-7D27-4880-BF56-D9DB294BE651}">
          <cx:tx>
            <cx:txData>
              <cx:f>Sheet2!$A$5</cx:f>
              <cx:v>24-Apr</cx:v>
            </cx:txData>
          </cx:tx>
          <cx:dataId val="3"/>
          <cx:layoutPr>
            <cx:visibility meanLine="0" meanMarker="1" nonoutliers="0" outliers="1"/>
            <cx:statistics quartileMethod="exclusive"/>
          </cx:layoutPr>
        </cx:series>
        <cx:series layoutId="boxWhisker" uniqueId="{43F6D82E-370D-4C7E-8731-522DAB0C73CC}">
          <cx:tx>
            <cx:txData>
              <cx:f>Sheet2!$A$6</cx:f>
              <cx:v>25-Apr</cx:v>
            </cx:txData>
          </cx:tx>
          <cx:dataId val="4"/>
          <cx:layoutPr>
            <cx:visibility meanLine="0" meanMarker="1" nonoutliers="0" outliers="1"/>
            <cx:statistics quartileMethod="exclusive"/>
          </cx:layoutPr>
        </cx:series>
        <cx:series layoutId="boxWhisker" uniqueId="{2E3713F7-A39C-49B5-A8FB-3CA787F7B16D}">
          <cx:tx>
            <cx:txData>
              <cx:f>Sheet2!$A$7</cx:f>
              <cx:v>26-Apr</cx:v>
            </cx:txData>
          </cx:tx>
          <cx:dataId val="5"/>
          <cx:layoutPr>
            <cx:visibility meanLine="0" meanMarker="1" nonoutliers="0" outliers="1"/>
            <cx:statistics quartileMethod="exclusive"/>
          </cx:layoutPr>
        </cx:series>
        <cx:series layoutId="boxWhisker" uniqueId="{63362F50-9640-4957-BA62-361A375D6D5F}">
          <cx:tx>
            <cx:txData>
              <cx:f>Sheet2!$A$8</cx:f>
              <cx:v>27-Apr</cx:v>
            </cx:txData>
          </cx:tx>
          <cx:dataId val="6"/>
          <cx:layoutPr>
            <cx:visibility meanLine="0" meanMarker="1" nonoutliers="0" outliers="1"/>
            <cx:statistics quartileMethod="exclusive"/>
          </cx:layoutPr>
        </cx:series>
        <cx:series layoutId="boxWhisker" uniqueId="{C4AB9EFD-5752-4B7B-AE62-FC1679E6812C}">
          <cx:tx>
            <cx:txData>
              <cx:f>Sheet2!$A$9</cx:f>
              <cx:v>28-Apr</cx:v>
            </cx:txData>
          </cx:tx>
          <cx:dataId val="7"/>
          <cx:layoutPr>
            <cx:visibility meanLine="0" meanMarker="1" nonoutliers="0" outliers="1"/>
            <cx:statistics quartileMethod="exclusive"/>
          </cx:layoutPr>
        </cx:series>
        <cx:series layoutId="boxWhisker" uniqueId="{053F3E06-B6C2-4027-9D8D-E0E4EE531F82}">
          <cx:tx>
            <cx:txData>
              <cx:f>Sheet2!$A$10</cx:f>
              <cx:v>29-Apr</cx:v>
            </cx:txData>
          </cx:tx>
          <cx:dataId val="8"/>
          <cx:layoutPr>
            <cx:visibility meanLine="0" meanMarker="1" nonoutliers="0" outliers="1"/>
            <cx:statistics quartileMethod="exclusive"/>
          </cx:layoutPr>
        </cx:series>
        <cx:series layoutId="boxWhisker" uniqueId="{C859090F-B935-42C6-B71D-9580319ED5B6}">
          <cx:tx>
            <cx:txData>
              <cx:f>Sheet2!$A$11</cx:f>
              <cx:v>30-Apr</cx:v>
            </cx:txData>
          </cx:tx>
          <cx:dataId val="9"/>
          <cx:layoutPr>
            <cx:visibility meanLine="0" meanMarker="1" nonoutliers="0" outliers="1"/>
            <cx:statistics quartileMethod="exclusive"/>
          </cx:layoutPr>
        </cx:series>
        <cx:series layoutId="boxWhisker" uniqueId="{03480250-78C6-464B-B5DC-B8E4DBA7CE1A}">
          <cx:tx>
            <cx:txData>
              <cx:f>Sheet2!$A$12</cx:f>
              <cx:v>1-May</cx:v>
            </cx:txData>
          </cx:tx>
          <cx:dataId val="10"/>
          <cx:layoutPr>
            <cx:visibility meanLine="0" meanMarker="1" nonoutliers="0" outliers="1"/>
            <cx:statistics quartileMethod="exclusive"/>
          </cx:layoutPr>
        </cx:series>
        <cx:series layoutId="boxWhisker" uniqueId="{21116D32-D186-4D9C-B00A-62DAFF6A18F0}">
          <cx:tx>
            <cx:txData>
              <cx:f>Sheet2!$A$13</cx:f>
              <cx:v>2-May</cx:v>
            </cx:txData>
          </cx:tx>
          <cx:dataId val="11"/>
          <cx:layoutPr>
            <cx:visibility meanLine="0" meanMarker="1" nonoutliers="0" outliers="1"/>
            <cx:statistics quartileMethod="exclusive"/>
          </cx:layoutPr>
        </cx:series>
        <cx:series layoutId="boxWhisker" uniqueId="{AE0DAEB5-2CF2-452D-BD26-2CDB737BEADF}">
          <cx:tx>
            <cx:txData>
              <cx:f>Sheet2!$A$14</cx:f>
              <cx:v>3-May</cx:v>
            </cx:txData>
          </cx:tx>
          <cx:dataId val="12"/>
          <cx:layoutPr>
            <cx:visibility meanLine="0" meanMarker="1" nonoutliers="0" outliers="1"/>
            <cx:statistics quartileMethod="exclusive"/>
          </cx:layoutPr>
        </cx:series>
        <cx:series layoutId="boxWhisker" uniqueId="{25F5B7FF-2B2C-4446-96DD-6E01ECFB5249}">
          <cx:tx>
            <cx:txData>
              <cx:f>Sheet2!$A$15</cx:f>
              <cx:v>4-May</cx:v>
            </cx:txData>
          </cx:tx>
          <cx:dataId val="13"/>
          <cx:layoutPr>
            <cx:visibility meanLine="0" meanMarker="1" nonoutliers="0" outliers="1"/>
            <cx:statistics quartileMethod="exclusive"/>
          </cx:layoutPr>
        </cx:series>
        <cx:series layoutId="boxWhisker" uniqueId="{CF0988EA-D432-4916-9CFA-9380BA81F8A3}">
          <cx:tx>
            <cx:txData>
              <cx:f>Sheet2!$A$16</cx:f>
              <cx:v>5-May</cx:v>
            </cx:txData>
          </cx:tx>
          <cx:dataId val="14"/>
          <cx:layoutPr>
            <cx:visibility meanLine="0" meanMarker="1" nonoutliers="0" outliers="1"/>
            <cx:statistics quartileMethod="exclusive"/>
          </cx:layoutPr>
        </cx:series>
        <cx:series layoutId="boxWhisker" uniqueId="{1C7BF085-9F2A-496B-942A-9FCC55D5F476}">
          <cx:tx>
            <cx:txData>
              <cx:f>Sheet2!$A$17</cx:f>
              <cx:v>6-May</cx:v>
            </cx:txData>
          </cx:tx>
          <cx:dataId val="15"/>
          <cx:layoutPr>
            <cx:visibility meanLine="0" meanMarker="1" nonoutliers="0" outliers="1"/>
            <cx:statistics quartileMethod="exclusive"/>
          </cx:layoutPr>
        </cx:series>
        <cx:series layoutId="boxWhisker" uniqueId="{3A35382C-36EF-400A-A1A7-34EB6FB3DCC9}">
          <cx:tx>
            <cx:txData>
              <cx:f>Sheet2!$A$18</cx:f>
              <cx:v>7-May</cx:v>
            </cx:txData>
          </cx:tx>
          <cx:dataId val="16"/>
          <cx:layoutPr>
            <cx:visibility meanLine="0" meanMarker="1" nonoutliers="0" outliers="1"/>
            <cx:statistics quartileMethod="exclusive"/>
          </cx:layoutPr>
        </cx:series>
        <cx:series layoutId="boxWhisker" uniqueId="{00F05DA5-78FD-4FD4-8069-DEAECD311216}">
          <cx:tx>
            <cx:txData>
              <cx:f>Sheet2!$A$19</cx:f>
              <cx:v>8-May</cx:v>
            </cx:txData>
          </cx:tx>
          <cx:dataId val="17"/>
          <cx:layoutPr>
            <cx:visibility meanLine="0" meanMarker="1" nonoutliers="0" outliers="1"/>
            <cx:statistics quartileMethod="exclusive"/>
          </cx:layoutPr>
        </cx:series>
        <cx:series layoutId="boxWhisker" uniqueId="{6F60D3FC-7E95-43C4-BBB2-FBC6FD90F228}">
          <cx:tx>
            <cx:txData>
              <cx:f>Sheet2!$A$20</cx:f>
              <cx:v>9-May</cx:v>
            </cx:txData>
          </cx:tx>
          <cx:dataId val="18"/>
          <cx:layoutPr>
            <cx:visibility meanLine="0" meanMarker="1" nonoutliers="0" outliers="1"/>
            <cx:statistics quartileMethod="exclusive"/>
          </cx:layoutPr>
        </cx:series>
        <cx:series layoutId="boxWhisker" uniqueId="{5247D028-1C65-4F1E-86AF-BE360DD29BA9}">
          <cx:tx>
            <cx:txData>
              <cx:f>Sheet2!$A$21</cx:f>
              <cx:v>10-May</cx:v>
            </cx:txData>
          </cx:tx>
          <cx:dataId val="19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0.0199999996"/>
        <cx:tickLabels/>
      </cx:axis>
      <cx:axis id="1">
        <cx:valScaling max="1600"/>
        <cx:tickLabels/>
        <cx:txPr>
          <a:bodyPr rot="-60000000" spcFirstLastPara="1" vertOverflow="ellipsis" vert="horz" wrap="square" lIns="0" tIns="0" rIns="0" bIns="0" anchor="ctr" anchorCtr="1"/>
          <a:lstStyle/>
          <a:p>
            <a:pPr>
              <a:defRPr lang="en-US" sz="1100" b="1" i="0" u="none" strike="noStrike" kern="1200" baseline="0">
                <a:solidFill>
                  <a:schemeClr val="tx1"/>
                </a:solidFill>
                <a:latin typeface="Maiandra GD" panose="020E0502030308020204" pitchFamily="34" charset="0"/>
                <a:ea typeface="Maiandra GD" panose="020E0502030308020204" pitchFamily="34" charset="0"/>
                <a:cs typeface="Maiandra GD" panose="020E0502030308020204" pitchFamily="34" charset="0"/>
              </a:defRPr>
            </a:pPr>
            <a:endParaRPr lang="en-US" sz="1100" b="1">
              <a:solidFill>
                <a:schemeClr val="tx1"/>
              </a:solidFill>
              <a:latin typeface="Maiandra GD" panose="020E0502030308020204" pitchFamily="34" charset="0"/>
            </a:endParaRPr>
          </a:p>
        </cx:txPr>
      </cx:axis>
    </cx:plotArea>
  </cx:chart>
  <cx:spPr>
    <a:ln>
      <a:noFill/>
    </a:ln>
  </cx:spPr>
  <cx:clrMapOvr bg1="lt1" tx1="dk1" bg2="lt2" tx2="dk2" accent1="accent1" accent2="accent2" accent3="accent3" accent4="accent4" accent5="accent5" accent6="accent6" hlink="hlink" folHlink="folHlink"/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[stops_with_attributes.xlsx]Sheet3!$D$4:$D$35</cx:f>
        <cx:lvl ptCount="32">
          <cx:pt idx="0">Bakersfield</cx:pt>
          <cx:pt idx="1">Big Pine</cx:pt>
          <cx:pt idx="2">Big Sur</cx:pt>
          <cx:pt idx="3">Bishop</cx:pt>
          <cx:pt idx="4">Cantil</cx:pt>
          <cx:pt idx="5">Coarsegold</cx:pt>
          <cx:pt idx="6">Coleville</cx:pt>
          <cx:pt idx="7">Coloma</cx:pt>
          <cx:pt idx="8">Fresno</cx:pt>
          <cx:pt idx="9">Groveland</cx:pt>
          <cx:pt idx="10">Jackson</cx:pt>
          <cx:pt idx="11">Lee Vining</cx:pt>
          <cx:pt idx="12">Lone Pine</cx:pt>
          <cx:pt idx="13">Marina</cx:pt>
          <cx:pt idx="14">Markleeville</cx:pt>
          <cx:pt idx="15">Merced</cx:pt>
          <cx:pt idx="16">Mojave</cx:pt>
          <cx:pt idx="17">Mokelumne Hill</cx:pt>
          <cx:pt idx="18">Monterey</cx:pt>
          <cx:pt idx="19">North Highlands</cx:pt>
          <cx:pt idx="20">Oakhurst</cx:pt>
          <cx:pt idx="21">Pacific Grove</cx:pt>
          <cx:pt idx="22">Paicines</cx:pt>
          <cx:pt idx="23">Pescadero</cx:pt>
          <cx:pt idx="24">Placerville</cx:pt>
          <cx:pt idx="25">San Francisco</cx:pt>
          <cx:pt idx="26">Sequoia National Park</cx:pt>
          <cx:pt idx="27">Soledad</cx:pt>
          <cx:pt idx="28">Three Rivers</cx:pt>
          <cx:pt idx="29">Tulare</cx:pt>
          <cx:pt idx="30">Visalia</cx:pt>
          <cx:pt idx="31">Yosemite National Park</cx:pt>
        </cx:lvl>
      </cx:strDim>
      <cx:numDim type="size">
        <cx:f>[stops_with_attributes.xlsx]Sheet3!$E$4:$E$35</cx:f>
        <cx:lvl ptCount="32" formatCode="General">
          <cx:pt idx="0">1</cx:pt>
          <cx:pt idx="1">1</cx:pt>
          <cx:pt idx="2">2</cx:pt>
          <cx:pt idx="3">7</cx:pt>
          <cx:pt idx="4">1</cx:pt>
          <cx:pt idx="5">1</cx:pt>
          <cx:pt idx="6">3</cx:pt>
          <cx:pt idx="7">1</cx:pt>
          <cx:pt idx="8">4</cx:pt>
          <cx:pt idx="9">2</cx:pt>
          <cx:pt idx="10">1</cx:pt>
          <cx:pt idx="11">1</cx:pt>
          <cx:pt idx="12">4</cx:pt>
          <cx:pt idx="13">1</cx:pt>
          <cx:pt idx="14">1</cx:pt>
          <cx:pt idx="15">1</cx:pt>
          <cx:pt idx="16">1</cx:pt>
          <cx:pt idx="17">1</cx:pt>
          <cx:pt idx="18">5</cx:pt>
          <cx:pt idx="19">1</cx:pt>
          <cx:pt idx="20">1</cx:pt>
          <cx:pt idx="21">3</cx:pt>
          <cx:pt idx="22">6</cx:pt>
          <cx:pt idx="23">5</cx:pt>
          <cx:pt idx="24">3</cx:pt>
          <cx:pt idx="25">5</cx:pt>
          <cx:pt idx="26">3</cx:pt>
          <cx:pt idx="27">2</cx:pt>
          <cx:pt idx="28">1</cx:pt>
          <cx:pt idx="29">1</cx:pt>
          <cx:pt idx="30">3</cx:pt>
          <cx:pt idx="31">3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en-US" sz="2400" cap="none" dirty="0">
                <a:latin typeface="Maiandra GD" panose="020E0502030308020204" pitchFamily="34" charset="0"/>
              </a:rPr>
              <a:t>Cities</a:t>
            </a:r>
            <a:endParaRPr lang="en-US" dirty="0">
              <a:latin typeface="Maiandra GD" panose="020E0502030308020204" pitchFamily="34" charset="0"/>
            </a:endParaRPr>
          </a:p>
        </cx:rich>
      </cx:tx>
    </cx:title>
    <cx:plotArea>
      <cx:plotAreaRegion>
        <cx:series layoutId="treemap" uniqueId="{48CB9C73-B465-4FA9-B11B-59A5229BD64D}">
          <cx:dataLabels pos="ctr">
            <cx:txPr>
              <a:bodyPr spcFirstLastPara="1" vertOverflow="ellipsis" wrap="square" lIns="0" tIns="0" rIns="0" bIns="0" anchor="ctr" anchorCtr="1">
                <a:spAutoFit/>
              </a:bodyPr>
              <a:lstStyle/>
              <a:p>
                <a:pPr>
                  <a:defRPr sz="1200" b="1">
                    <a:solidFill>
                      <a:schemeClr val="tx1"/>
                    </a:solidFill>
                    <a:latin typeface="Maiandra GD" panose="020E0502030308020204" pitchFamily="34" charset="0"/>
                    <a:ea typeface="Maiandra GD" panose="020E0502030308020204" pitchFamily="34" charset="0"/>
                    <a:cs typeface="Maiandra GD" panose="020E0502030308020204" pitchFamily="34" charset="0"/>
                  </a:defRPr>
                </a:pPr>
                <a:endParaRPr lang="en-US" sz="1200" b="1">
                  <a:solidFill>
                    <a:schemeClr val="tx1"/>
                  </a:solidFill>
                  <a:latin typeface="Maiandra GD" panose="020E0502030308020204" pitchFamily="34" charset="0"/>
                </a:endParaRPr>
              </a:p>
            </cx:txPr>
            <cx:visibility seriesName="0" categoryName="1" value="1"/>
            <cx:separator>
</cx:separator>
          </cx:dataLabels>
          <cx:dataId val="0"/>
          <cx:layoutPr>
            <cx:parentLabelLayout val="overlapping"/>
          </cx:layoutPr>
        </cx:series>
      </cx:plotAreaRegion>
    </cx:plotArea>
  </cx:chart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[stops_with_attributes.xlsx]Sheet5!$E$4:$E$22</cx:f>
        <cx:lvl ptCount="19">
          <cx:pt idx="0">Alpine</cx:pt>
          <cx:pt idx="1">Amador</cx:pt>
          <cx:pt idx="2">Calaveras</cx:pt>
          <cx:pt idx="3">City and of San Francisco</cx:pt>
          <cx:pt idx="4">El Dorado</cx:pt>
          <cx:pt idx="5">Fresno</cx:pt>
          <cx:pt idx="6">Inyo</cx:pt>
          <cx:pt idx="7">Kern</cx:pt>
          <cx:pt idx="8">Madera</cx:pt>
          <cx:pt idx="9">Mariposa</cx:pt>
          <cx:pt idx="10">Merced</cx:pt>
          <cx:pt idx="11">Mono</cx:pt>
          <cx:pt idx="12">Monterey</cx:pt>
          <cx:pt idx="13">Riverside</cx:pt>
          <cx:pt idx="14">Sacramento</cx:pt>
          <cx:pt idx="15">San Benito</cx:pt>
          <cx:pt idx="16">San Mateo</cx:pt>
          <cx:pt idx="17">Tulare</cx:pt>
          <cx:pt idx="18">Tuolumne</cx:pt>
        </cx:lvl>
      </cx:strDim>
      <cx:numDim type="size">
        <cx:f>[stops_with_attributes.xlsx]Sheet5!$F$4:$F$22</cx:f>
        <cx:lvl ptCount="19" formatCode="General">
          <cx:pt idx="0">1</cx:pt>
          <cx:pt idx="1">1</cx:pt>
          <cx:pt idx="2">1</cx:pt>
          <cx:pt idx="3">5</cx:pt>
          <cx:pt idx="4">4</cx:pt>
          <cx:pt idx="5">4</cx:pt>
          <cx:pt idx="6">12</cx:pt>
          <cx:pt idx="7">3</cx:pt>
          <cx:pt idx="8">2</cx:pt>
          <cx:pt idx="9">3</cx:pt>
          <cx:pt idx="10">1</cx:pt>
          <cx:pt idx="11">4</cx:pt>
          <cx:pt idx="12">12</cx:pt>
          <cx:pt idx="13">1</cx:pt>
          <cx:pt idx="14">1</cx:pt>
          <cx:pt idx="15">6</cx:pt>
          <cx:pt idx="16">5</cx:pt>
          <cx:pt idx="17">8</cx:pt>
          <cx:pt idx="18">2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en-US" sz="2400" b="1" cap="none" dirty="0">
                <a:latin typeface="Maiandra GD" panose="020E0502030308020204" pitchFamily="34" charset="0"/>
              </a:rPr>
              <a:t>Counties</a:t>
            </a:r>
            <a:endParaRPr lang="en-US" sz="2400" b="1" dirty="0">
              <a:latin typeface="Maiandra GD" panose="020E0502030308020204" pitchFamily="34" charset="0"/>
            </a:endParaRPr>
          </a:p>
        </cx:rich>
      </cx:tx>
    </cx:title>
    <cx:plotArea>
      <cx:plotAreaRegion>
        <cx:series layoutId="treemap" uniqueId="{CCD2CFEC-D091-4E5E-9DE6-344B1F4AA340}">
          <cx:dataLabels pos="ctr">
            <cx:txPr>
              <a:bodyPr spcFirstLastPara="1" vertOverflow="ellipsis" wrap="square" lIns="0" tIns="0" rIns="0" bIns="0" anchor="ctr" anchorCtr="1">
                <a:spAutoFit/>
              </a:bodyPr>
              <a:lstStyle/>
              <a:p>
                <a:pPr>
                  <a:defRPr sz="1400">
                    <a:solidFill>
                      <a:schemeClr val="tx1"/>
                    </a:solidFill>
                    <a:latin typeface="Maiandra GD" panose="020E0502030308020204" pitchFamily="34" charset="0"/>
                    <a:ea typeface="Maiandra GD" panose="020E0502030308020204" pitchFamily="34" charset="0"/>
                    <a:cs typeface="Maiandra GD" panose="020E0502030308020204" pitchFamily="34" charset="0"/>
                  </a:defRPr>
                </a:pPr>
                <a:endParaRPr lang="en-US" sz="1400">
                  <a:solidFill>
                    <a:schemeClr val="tx1"/>
                  </a:solidFill>
                  <a:latin typeface="Maiandra GD" panose="020E0502030308020204" pitchFamily="34" charset="0"/>
                </a:endParaRPr>
              </a:p>
            </cx:txPr>
            <cx:visibility seriesName="0" categoryName="1" value="1"/>
            <cx:separator>
</cx:separator>
          </cx:dataLabels>
          <cx:dataId val="0"/>
          <cx:layoutPr>
            <cx:parentLabelLayout val="overlapping"/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16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bg1"/>
    </cs:fontRef>
    <cs:defRPr sz="1000" b="1" i="0" u="none" strike="noStrike" kern="1200" spc="0" baseline="0"/>
    <cs:bodyPr lIns="38100" tIns="19050" rIns="38100" bIns="19050">
      <a:spAutoFit/>
    </cs:bodyPr>
  </cs:dataLabel>
  <cs:dataLabelCallout>
    <cs:lnRef idx="0">
      <cs:styleClr val="auto"/>
    </cs:lnRef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phClr"/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  <cs:bodyPr rot="-60000000" vert="horz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  <cs:bodyPr rot="-60000000" vert="horz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  <cs:bodyPr rot="0" vert="horz"/>
  </cs:title>
  <cs:trendline>
    <cs:lnRef idx="0"/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  <cs:bodyPr rot="-60000000" vert="horz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16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bg1"/>
    </cs:fontRef>
    <cs:defRPr sz="1000" b="1" i="0" u="none" strike="noStrike" kern="1200" spc="0" baseline="0"/>
    <cs:bodyPr lIns="38100" tIns="19050" rIns="38100" bIns="19050">
      <a:spAutoFit/>
    </cs:bodyPr>
  </cs:dataLabel>
  <cs:dataLabelCallout>
    <cs:lnRef idx="0">
      <cs:styleClr val="auto"/>
    </cs:lnRef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phClr"/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416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bg1"/>
    </cs:fontRef>
    <cs:defRPr sz="1000" b="1" i="0" u="none" strike="noStrike" kern="1200" spc="0" baseline="0"/>
    <cs:bodyPr lIns="38100" tIns="19050" rIns="38100" bIns="19050">
      <a:spAutoFit/>
    </cs:bodyPr>
  </cs:dataLabel>
  <cs:dataLabelCallout>
    <cs:lnRef idx="0">
      <cs:styleClr val="auto"/>
    </cs:lnRef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phClr"/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098350-40B1-4E57-B4DF-F214C02EFFC0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4E5579-ED61-4055-9E40-7EFE141BA623}">
      <dgm:prSet phldrT="[Text]" custT="1"/>
      <dgm:spPr/>
      <dgm:t>
        <a:bodyPr/>
        <a:lstStyle/>
        <a:p>
          <a:r>
            <a:rPr lang="en-US" sz="2000" b="0" dirty="0">
              <a:latin typeface="Maiandra GD" panose="020E0502030308020204" pitchFamily="34" charset="0"/>
            </a:rPr>
            <a:t>01:05</a:t>
          </a:r>
          <a:endParaRPr lang="en-US" sz="2200" b="0" dirty="0">
            <a:solidFill>
              <a:schemeClr val="tx1"/>
            </a:solidFill>
            <a:latin typeface="Maiandra GD" panose="020E0502030308020204" pitchFamily="34" charset="0"/>
          </a:endParaRPr>
        </a:p>
      </dgm:t>
    </dgm:pt>
    <dgm:pt modelId="{F014CA28-11FD-4AA7-BDE7-6BA3610A8A82}" type="parTrans" cxnId="{29E89140-DA17-46FA-94FC-FAC9290527A8}">
      <dgm:prSet/>
      <dgm:spPr/>
      <dgm:t>
        <a:bodyPr/>
        <a:lstStyle/>
        <a:p>
          <a:endParaRPr lang="en-US"/>
        </a:p>
      </dgm:t>
    </dgm:pt>
    <dgm:pt modelId="{4456BD66-10F5-4E53-A2CB-79FD9CF8798C}" type="sibTrans" cxnId="{29E89140-DA17-46FA-94FC-FAC9290527A8}">
      <dgm:prSet/>
      <dgm:spPr/>
      <dgm:t>
        <a:bodyPr/>
        <a:lstStyle/>
        <a:p>
          <a:endParaRPr lang="en-US"/>
        </a:p>
      </dgm:t>
    </dgm:pt>
    <dgm:pt modelId="{2492B14E-A95E-4087-8A76-CFF36C19D6EF}">
      <dgm:prSet phldrT="[Text]" custT="1"/>
      <dgm:spPr/>
      <dgm:t>
        <a:bodyPr/>
        <a:lstStyle/>
        <a:p>
          <a:r>
            <a:rPr lang="en-US" sz="2000" b="0" dirty="0">
              <a:latin typeface="Maiandra GD" panose="020E0502030308020204" pitchFamily="34" charset="0"/>
            </a:rPr>
            <a:t>47:17</a:t>
          </a:r>
        </a:p>
      </dgm:t>
    </dgm:pt>
    <dgm:pt modelId="{373E212E-3F36-444F-B645-F974F5667268}" type="parTrans" cxnId="{5DC372A6-0221-4C9A-BA5E-DCB3AF7E0D9E}">
      <dgm:prSet/>
      <dgm:spPr/>
      <dgm:t>
        <a:bodyPr/>
        <a:lstStyle/>
        <a:p>
          <a:endParaRPr lang="en-US"/>
        </a:p>
      </dgm:t>
    </dgm:pt>
    <dgm:pt modelId="{CDDD3973-A646-4F66-A4F3-20765010CFC8}" type="sibTrans" cxnId="{5DC372A6-0221-4C9A-BA5E-DCB3AF7E0D9E}">
      <dgm:prSet/>
      <dgm:spPr/>
      <dgm:t>
        <a:bodyPr/>
        <a:lstStyle/>
        <a:p>
          <a:endParaRPr lang="en-US"/>
        </a:p>
      </dgm:t>
    </dgm:pt>
    <dgm:pt modelId="{375A0793-CA9C-4041-9E2A-C29DD6471EA2}">
      <dgm:prSet phldrT="[Text]" custT="1"/>
      <dgm:spPr/>
      <dgm:t>
        <a:bodyPr/>
        <a:lstStyle/>
        <a:p>
          <a:r>
            <a:rPr lang="en-US" sz="2000" b="0" dirty="0">
              <a:latin typeface="Maiandra GD" panose="020E0502030308020204" pitchFamily="34" charset="0"/>
            </a:rPr>
            <a:t>13:53</a:t>
          </a:r>
        </a:p>
      </dgm:t>
    </dgm:pt>
    <dgm:pt modelId="{8A6F513F-9076-483B-A59D-50B9D167B0F1}" type="sibTrans" cxnId="{C31A5460-0B8E-4F7F-AA10-1D81FAD494CB}">
      <dgm:prSet/>
      <dgm:spPr/>
      <dgm:t>
        <a:bodyPr/>
        <a:lstStyle/>
        <a:p>
          <a:endParaRPr lang="en-US"/>
        </a:p>
      </dgm:t>
    </dgm:pt>
    <dgm:pt modelId="{A7A6EE15-D8D0-40F0-8B25-B1D52795D1BC}" type="parTrans" cxnId="{C31A5460-0B8E-4F7F-AA10-1D81FAD494CB}">
      <dgm:prSet/>
      <dgm:spPr/>
      <dgm:t>
        <a:bodyPr/>
        <a:lstStyle/>
        <a:p>
          <a:endParaRPr lang="en-US"/>
        </a:p>
      </dgm:t>
    </dgm:pt>
    <dgm:pt modelId="{C7184FA9-2BD9-4CFB-8584-BDCB66A51489}" type="pres">
      <dgm:prSet presAssocID="{D0098350-40B1-4E57-B4DF-F214C02EFFC0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8D44860-F250-4ECC-9F24-F8BC75C59727}" type="pres">
      <dgm:prSet presAssocID="{854E5579-ED61-4055-9E40-7EFE141BA623}" presName="Accent1" presStyleCnt="0"/>
      <dgm:spPr/>
    </dgm:pt>
    <dgm:pt modelId="{ECD8335B-6F43-4E41-916B-61C63FB27A0B}" type="pres">
      <dgm:prSet presAssocID="{854E5579-ED61-4055-9E40-7EFE141BA623}" presName="Accent" presStyleLbl="node1" presStyleIdx="0" presStyleCnt="3"/>
      <dgm:spPr>
        <a:solidFill>
          <a:srgbClr val="4E79A7"/>
        </a:solidFill>
        <a:ln>
          <a:solidFill>
            <a:srgbClr val="F28E2B"/>
          </a:solidFill>
        </a:ln>
      </dgm:spPr>
    </dgm:pt>
    <dgm:pt modelId="{8A12F635-67C2-40BB-B016-97EF2E0872E7}" type="pres">
      <dgm:prSet presAssocID="{854E5579-ED61-4055-9E40-7EFE141BA623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A026D876-BF71-4CEA-B190-DA753AF29C1A}" type="pres">
      <dgm:prSet presAssocID="{375A0793-CA9C-4041-9E2A-C29DD6471EA2}" presName="Accent2" presStyleCnt="0"/>
      <dgm:spPr/>
    </dgm:pt>
    <dgm:pt modelId="{28D64722-4FB1-4608-BC31-0A883D862C4B}" type="pres">
      <dgm:prSet presAssocID="{375A0793-CA9C-4041-9E2A-C29DD6471EA2}" presName="Accent" presStyleLbl="node1" presStyleIdx="1" presStyleCnt="3"/>
      <dgm:spPr>
        <a:solidFill>
          <a:srgbClr val="F28E2B"/>
        </a:solidFill>
        <a:ln>
          <a:solidFill>
            <a:srgbClr val="4E79A7"/>
          </a:solidFill>
        </a:ln>
      </dgm:spPr>
    </dgm:pt>
    <dgm:pt modelId="{23D04182-AF8E-4572-A4AB-20A05B09FCBA}" type="pres">
      <dgm:prSet presAssocID="{375A0793-CA9C-4041-9E2A-C29DD6471EA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0F5BBF41-630C-4BE9-82B6-6254F2117518}" type="pres">
      <dgm:prSet presAssocID="{2492B14E-A95E-4087-8A76-CFF36C19D6EF}" presName="Accent3" presStyleCnt="0"/>
      <dgm:spPr/>
    </dgm:pt>
    <dgm:pt modelId="{C203DB03-0610-4CBA-BDFE-28BE0C400824}" type="pres">
      <dgm:prSet presAssocID="{2492B14E-A95E-4087-8A76-CFF36C19D6EF}" presName="Accent" presStyleLbl="node1" presStyleIdx="2" presStyleCnt="3"/>
      <dgm:spPr>
        <a:solidFill>
          <a:srgbClr val="4E79A7"/>
        </a:solidFill>
        <a:ln>
          <a:solidFill>
            <a:srgbClr val="F28E2B"/>
          </a:solidFill>
        </a:ln>
      </dgm:spPr>
    </dgm:pt>
    <dgm:pt modelId="{3A195C7A-5980-4F21-9E83-8A1DAB769C29}" type="pres">
      <dgm:prSet presAssocID="{2492B14E-A95E-4087-8A76-CFF36C19D6E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F4DAD60D-5039-4B45-9A53-9753D381239D}" type="presOf" srcId="{D0098350-40B1-4E57-B4DF-F214C02EFFC0}" destId="{C7184FA9-2BD9-4CFB-8584-BDCB66A51489}" srcOrd="0" destOrd="0" presId="urn:microsoft.com/office/officeart/2009/layout/CircleArrowProcess"/>
    <dgm:cxn modelId="{29E89140-DA17-46FA-94FC-FAC9290527A8}" srcId="{D0098350-40B1-4E57-B4DF-F214C02EFFC0}" destId="{854E5579-ED61-4055-9E40-7EFE141BA623}" srcOrd="0" destOrd="0" parTransId="{F014CA28-11FD-4AA7-BDE7-6BA3610A8A82}" sibTransId="{4456BD66-10F5-4E53-A2CB-79FD9CF8798C}"/>
    <dgm:cxn modelId="{C31A5460-0B8E-4F7F-AA10-1D81FAD494CB}" srcId="{D0098350-40B1-4E57-B4DF-F214C02EFFC0}" destId="{375A0793-CA9C-4041-9E2A-C29DD6471EA2}" srcOrd="1" destOrd="0" parTransId="{A7A6EE15-D8D0-40F0-8B25-B1D52795D1BC}" sibTransId="{8A6F513F-9076-483B-A59D-50B9D167B0F1}"/>
    <dgm:cxn modelId="{AE79427E-7F50-4E59-B68F-FAC17DDE59F9}" type="presOf" srcId="{375A0793-CA9C-4041-9E2A-C29DD6471EA2}" destId="{23D04182-AF8E-4572-A4AB-20A05B09FCBA}" srcOrd="0" destOrd="0" presId="urn:microsoft.com/office/officeart/2009/layout/CircleArrowProcess"/>
    <dgm:cxn modelId="{27F4B399-DC7A-42F2-9C80-75B8EB6EFA8C}" type="presOf" srcId="{2492B14E-A95E-4087-8A76-CFF36C19D6EF}" destId="{3A195C7A-5980-4F21-9E83-8A1DAB769C29}" srcOrd="0" destOrd="0" presId="urn:microsoft.com/office/officeart/2009/layout/CircleArrowProcess"/>
    <dgm:cxn modelId="{5DC372A6-0221-4C9A-BA5E-DCB3AF7E0D9E}" srcId="{D0098350-40B1-4E57-B4DF-F214C02EFFC0}" destId="{2492B14E-A95E-4087-8A76-CFF36C19D6EF}" srcOrd="2" destOrd="0" parTransId="{373E212E-3F36-444F-B645-F974F5667268}" sibTransId="{CDDD3973-A646-4F66-A4F3-20765010CFC8}"/>
    <dgm:cxn modelId="{16B410F2-2F0B-4BF3-A628-29E681424C90}" type="presOf" srcId="{854E5579-ED61-4055-9E40-7EFE141BA623}" destId="{8A12F635-67C2-40BB-B016-97EF2E0872E7}" srcOrd="0" destOrd="0" presId="urn:microsoft.com/office/officeart/2009/layout/CircleArrowProcess"/>
    <dgm:cxn modelId="{56284B09-3368-45F2-8D06-AF91190F5239}" type="presParOf" srcId="{C7184FA9-2BD9-4CFB-8584-BDCB66A51489}" destId="{08D44860-F250-4ECC-9F24-F8BC75C59727}" srcOrd="0" destOrd="0" presId="urn:microsoft.com/office/officeart/2009/layout/CircleArrowProcess"/>
    <dgm:cxn modelId="{69DEB05B-81E3-400F-9218-653C16157DAA}" type="presParOf" srcId="{08D44860-F250-4ECC-9F24-F8BC75C59727}" destId="{ECD8335B-6F43-4E41-916B-61C63FB27A0B}" srcOrd="0" destOrd="0" presId="urn:microsoft.com/office/officeart/2009/layout/CircleArrowProcess"/>
    <dgm:cxn modelId="{3F16310C-9CD5-4807-9C2C-9300370AECBF}" type="presParOf" srcId="{C7184FA9-2BD9-4CFB-8584-BDCB66A51489}" destId="{8A12F635-67C2-40BB-B016-97EF2E0872E7}" srcOrd="1" destOrd="0" presId="urn:microsoft.com/office/officeart/2009/layout/CircleArrowProcess"/>
    <dgm:cxn modelId="{4276047E-0F1E-4F7B-82EA-A023FE7F445F}" type="presParOf" srcId="{C7184FA9-2BD9-4CFB-8584-BDCB66A51489}" destId="{A026D876-BF71-4CEA-B190-DA753AF29C1A}" srcOrd="2" destOrd="0" presId="urn:microsoft.com/office/officeart/2009/layout/CircleArrowProcess"/>
    <dgm:cxn modelId="{0C66C3E0-1723-4891-A0A0-112EE1AC4CAE}" type="presParOf" srcId="{A026D876-BF71-4CEA-B190-DA753AF29C1A}" destId="{28D64722-4FB1-4608-BC31-0A883D862C4B}" srcOrd="0" destOrd="0" presId="urn:microsoft.com/office/officeart/2009/layout/CircleArrowProcess"/>
    <dgm:cxn modelId="{A4BE949D-119B-4DD0-9DBE-59E7191CF70C}" type="presParOf" srcId="{C7184FA9-2BD9-4CFB-8584-BDCB66A51489}" destId="{23D04182-AF8E-4572-A4AB-20A05B09FCBA}" srcOrd="3" destOrd="0" presId="urn:microsoft.com/office/officeart/2009/layout/CircleArrowProcess"/>
    <dgm:cxn modelId="{938C82F5-C123-4BB5-8979-679EE81E0B61}" type="presParOf" srcId="{C7184FA9-2BD9-4CFB-8584-BDCB66A51489}" destId="{0F5BBF41-630C-4BE9-82B6-6254F2117518}" srcOrd="4" destOrd="0" presId="urn:microsoft.com/office/officeart/2009/layout/CircleArrowProcess"/>
    <dgm:cxn modelId="{8FBAC35A-13DB-4677-AD69-E3EAA1AAB856}" type="presParOf" srcId="{0F5BBF41-630C-4BE9-82B6-6254F2117518}" destId="{C203DB03-0610-4CBA-BDFE-28BE0C400824}" srcOrd="0" destOrd="0" presId="urn:microsoft.com/office/officeart/2009/layout/CircleArrowProcess"/>
    <dgm:cxn modelId="{1DA3052B-8430-499F-AE7F-70F88598DFC7}" type="presParOf" srcId="{C7184FA9-2BD9-4CFB-8584-BDCB66A51489}" destId="{3A195C7A-5980-4F21-9E83-8A1DAB769C29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6C741F-5239-4C48-8327-760E13AFE690}" type="doc">
      <dgm:prSet loTypeId="urn:diagrams.loki3.com/VaryingWidthList" loCatId="officeonline" qsTypeId="urn:microsoft.com/office/officeart/2005/8/quickstyle/simple1" qsCatId="simple" csTypeId="urn:microsoft.com/office/officeart/2005/8/colors/accent1_2" csCatId="accent1" phldr="1"/>
      <dgm:spPr/>
    </dgm:pt>
    <dgm:pt modelId="{1AB6BDEB-6D9A-424D-ABBD-2AC47EC78610}">
      <dgm:prSet phldrT="[Text]" custT="1"/>
      <dgm:spPr>
        <a:solidFill>
          <a:srgbClr val="4E79A7"/>
        </a:solidFill>
        <a:ln>
          <a:solidFill>
            <a:srgbClr val="F28E2B"/>
          </a:solidFill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Min</a:t>
          </a:r>
          <a:endParaRPr lang="en-US" sz="4200" dirty="0">
            <a:solidFill>
              <a:schemeClr val="tx1"/>
            </a:solidFill>
          </a:endParaRPr>
        </a:p>
      </dgm:t>
    </dgm:pt>
    <dgm:pt modelId="{2AA59F98-F47A-4365-BC4D-D244B4259CB6}" type="parTrans" cxnId="{B933C1C8-3D3F-45C1-985A-311F426AD0EC}">
      <dgm:prSet/>
      <dgm:spPr/>
      <dgm:t>
        <a:bodyPr/>
        <a:lstStyle/>
        <a:p>
          <a:endParaRPr lang="en-US"/>
        </a:p>
      </dgm:t>
    </dgm:pt>
    <dgm:pt modelId="{26E5707F-1292-446D-AE59-06C56336DA79}" type="sibTrans" cxnId="{B933C1C8-3D3F-45C1-985A-311F426AD0EC}">
      <dgm:prSet/>
      <dgm:spPr/>
      <dgm:t>
        <a:bodyPr/>
        <a:lstStyle/>
        <a:p>
          <a:endParaRPr lang="en-US"/>
        </a:p>
      </dgm:t>
    </dgm:pt>
    <dgm:pt modelId="{0D35A8C2-A181-446A-BEE2-1D0A24E83171}">
      <dgm:prSet phldrT="[Text]" custT="1"/>
      <dgm:spPr>
        <a:solidFill>
          <a:srgbClr val="F28E2B"/>
        </a:solidFill>
        <a:ln>
          <a:solidFill>
            <a:srgbClr val="4E79A7"/>
          </a:solidFill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Mean</a:t>
          </a:r>
        </a:p>
      </dgm:t>
    </dgm:pt>
    <dgm:pt modelId="{E7D670B2-96E4-4A91-BCD8-9BFCDFCD0145}" type="parTrans" cxnId="{791939E9-1F9D-412A-8EC3-4E419EF7755A}">
      <dgm:prSet/>
      <dgm:spPr/>
      <dgm:t>
        <a:bodyPr/>
        <a:lstStyle/>
        <a:p>
          <a:endParaRPr lang="en-US"/>
        </a:p>
      </dgm:t>
    </dgm:pt>
    <dgm:pt modelId="{BF80E964-4D6E-476E-92FF-FC839EB8ADB5}" type="sibTrans" cxnId="{791939E9-1F9D-412A-8EC3-4E419EF7755A}">
      <dgm:prSet/>
      <dgm:spPr/>
      <dgm:t>
        <a:bodyPr/>
        <a:lstStyle/>
        <a:p>
          <a:endParaRPr lang="en-US"/>
        </a:p>
      </dgm:t>
    </dgm:pt>
    <dgm:pt modelId="{49D45424-82E7-4218-85B2-7745D2336880}">
      <dgm:prSet phldrT="[Text]" custT="1"/>
      <dgm:spPr>
        <a:solidFill>
          <a:srgbClr val="4E79A7"/>
        </a:solidFill>
        <a:ln>
          <a:solidFill>
            <a:srgbClr val="F28E2B"/>
          </a:solidFill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Max</a:t>
          </a:r>
        </a:p>
      </dgm:t>
    </dgm:pt>
    <dgm:pt modelId="{76B53DEF-26EF-4BDD-8D3D-82D5D2212E8E}" type="parTrans" cxnId="{489C9DB9-EE52-4EC4-A3CC-2922A97A8A4B}">
      <dgm:prSet/>
      <dgm:spPr/>
      <dgm:t>
        <a:bodyPr/>
        <a:lstStyle/>
        <a:p>
          <a:endParaRPr lang="en-US"/>
        </a:p>
      </dgm:t>
    </dgm:pt>
    <dgm:pt modelId="{4F5104DC-2E07-4F55-9C6E-3E9499158D0F}" type="sibTrans" cxnId="{489C9DB9-EE52-4EC4-A3CC-2922A97A8A4B}">
      <dgm:prSet/>
      <dgm:spPr/>
      <dgm:t>
        <a:bodyPr/>
        <a:lstStyle/>
        <a:p>
          <a:endParaRPr lang="en-US"/>
        </a:p>
      </dgm:t>
    </dgm:pt>
    <dgm:pt modelId="{749B2F85-44AD-47C7-AF90-7C39ADFD453F}" type="pres">
      <dgm:prSet presAssocID="{926C741F-5239-4C48-8327-760E13AFE690}" presName="Name0" presStyleCnt="0">
        <dgm:presLayoutVars>
          <dgm:resizeHandles/>
        </dgm:presLayoutVars>
      </dgm:prSet>
      <dgm:spPr/>
    </dgm:pt>
    <dgm:pt modelId="{65A38810-ABD6-45F9-B973-B826C4B8FB1B}" type="pres">
      <dgm:prSet presAssocID="{1AB6BDEB-6D9A-424D-ABBD-2AC47EC78610}" presName="text" presStyleLbl="node1" presStyleIdx="0" presStyleCnt="3">
        <dgm:presLayoutVars>
          <dgm:bulletEnabled val="1"/>
        </dgm:presLayoutVars>
      </dgm:prSet>
      <dgm:spPr/>
    </dgm:pt>
    <dgm:pt modelId="{C71D6B0C-0D99-408A-9C6F-61CA1E6B0367}" type="pres">
      <dgm:prSet presAssocID="{26E5707F-1292-446D-AE59-06C56336DA79}" presName="space" presStyleCnt="0"/>
      <dgm:spPr/>
    </dgm:pt>
    <dgm:pt modelId="{79D034DB-CBCE-408B-9C4F-D3F2BB46AC00}" type="pres">
      <dgm:prSet presAssocID="{0D35A8C2-A181-446A-BEE2-1D0A24E83171}" presName="text" presStyleLbl="node1" presStyleIdx="1" presStyleCnt="3">
        <dgm:presLayoutVars>
          <dgm:bulletEnabled val="1"/>
        </dgm:presLayoutVars>
      </dgm:prSet>
      <dgm:spPr/>
    </dgm:pt>
    <dgm:pt modelId="{9F35FF40-B702-4E11-9626-215150274848}" type="pres">
      <dgm:prSet presAssocID="{BF80E964-4D6E-476E-92FF-FC839EB8ADB5}" presName="space" presStyleCnt="0"/>
      <dgm:spPr/>
    </dgm:pt>
    <dgm:pt modelId="{BD24D2A7-6713-4BB3-AAE9-9349A06A1697}" type="pres">
      <dgm:prSet presAssocID="{49D45424-82E7-4218-85B2-7745D2336880}" presName="text" presStyleLbl="node1" presStyleIdx="2" presStyleCnt="3">
        <dgm:presLayoutVars>
          <dgm:bulletEnabled val="1"/>
        </dgm:presLayoutVars>
      </dgm:prSet>
      <dgm:spPr/>
    </dgm:pt>
  </dgm:ptLst>
  <dgm:cxnLst>
    <dgm:cxn modelId="{AF3FD93C-FB7A-4AD5-B0F2-F31830A23771}" type="presOf" srcId="{49D45424-82E7-4218-85B2-7745D2336880}" destId="{BD24D2A7-6713-4BB3-AAE9-9349A06A1697}" srcOrd="0" destOrd="0" presId="urn:diagrams.loki3.com/VaryingWidthList"/>
    <dgm:cxn modelId="{2ED4F177-BDF3-46DB-A716-82E12AD53432}" type="presOf" srcId="{926C741F-5239-4C48-8327-760E13AFE690}" destId="{749B2F85-44AD-47C7-AF90-7C39ADFD453F}" srcOrd="0" destOrd="0" presId="urn:diagrams.loki3.com/VaryingWidthList"/>
    <dgm:cxn modelId="{89B1887B-1BC3-43C8-A8E6-489E7F8E48E4}" type="presOf" srcId="{1AB6BDEB-6D9A-424D-ABBD-2AC47EC78610}" destId="{65A38810-ABD6-45F9-B973-B826C4B8FB1B}" srcOrd="0" destOrd="0" presId="urn:diagrams.loki3.com/VaryingWidthList"/>
    <dgm:cxn modelId="{4047B9A0-7474-4EFC-974F-BFDCFBFC9F19}" type="presOf" srcId="{0D35A8C2-A181-446A-BEE2-1D0A24E83171}" destId="{79D034DB-CBCE-408B-9C4F-D3F2BB46AC00}" srcOrd="0" destOrd="0" presId="urn:diagrams.loki3.com/VaryingWidthList"/>
    <dgm:cxn modelId="{489C9DB9-EE52-4EC4-A3CC-2922A97A8A4B}" srcId="{926C741F-5239-4C48-8327-760E13AFE690}" destId="{49D45424-82E7-4218-85B2-7745D2336880}" srcOrd="2" destOrd="0" parTransId="{76B53DEF-26EF-4BDD-8D3D-82D5D2212E8E}" sibTransId="{4F5104DC-2E07-4F55-9C6E-3E9499158D0F}"/>
    <dgm:cxn modelId="{B933C1C8-3D3F-45C1-985A-311F426AD0EC}" srcId="{926C741F-5239-4C48-8327-760E13AFE690}" destId="{1AB6BDEB-6D9A-424D-ABBD-2AC47EC78610}" srcOrd="0" destOrd="0" parTransId="{2AA59F98-F47A-4365-BC4D-D244B4259CB6}" sibTransId="{26E5707F-1292-446D-AE59-06C56336DA79}"/>
    <dgm:cxn modelId="{791939E9-1F9D-412A-8EC3-4E419EF7755A}" srcId="{926C741F-5239-4C48-8327-760E13AFE690}" destId="{0D35A8C2-A181-446A-BEE2-1D0A24E83171}" srcOrd="1" destOrd="0" parTransId="{E7D670B2-96E4-4A91-BCD8-9BFCDFCD0145}" sibTransId="{BF80E964-4D6E-476E-92FF-FC839EB8ADB5}"/>
    <dgm:cxn modelId="{DFF9533C-93BC-45E2-8076-E911A17B71D1}" type="presParOf" srcId="{749B2F85-44AD-47C7-AF90-7C39ADFD453F}" destId="{65A38810-ABD6-45F9-B973-B826C4B8FB1B}" srcOrd="0" destOrd="0" presId="urn:diagrams.loki3.com/VaryingWidthList"/>
    <dgm:cxn modelId="{A8AB9BC1-BD7D-4EA3-8B00-D67341364265}" type="presParOf" srcId="{749B2F85-44AD-47C7-AF90-7C39ADFD453F}" destId="{C71D6B0C-0D99-408A-9C6F-61CA1E6B0367}" srcOrd="1" destOrd="0" presId="urn:diagrams.loki3.com/VaryingWidthList"/>
    <dgm:cxn modelId="{AA162C70-F360-4F0F-AFD0-D4CAE147C512}" type="presParOf" srcId="{749B2F85-44AD-47C7-AF90-7C39ADFD453F}" destId="{79D034DB-CBCE-408B-9C4F-D3F2BB46AC00}" srcOrd="2" destOrd="0" presId="urn:diagrams.loki3.com/VaryingWidthList"/>
    <dgm:cxn modelId="{DCDCFFE4-CDF5-4DCF-A9E4-ECB6DC8B2566}" type="presParOf" srcId="{749B2F85-44AD-47C7-AF90-7C39ADFD453F}" destId="{9F35FF40-B702-4E11-9626-215150274848}" srcOrd="3" destOrd="0" presId="urn:diagrams.loki3.com/VaryingWidthList"/>
    <dgm:cxn modelId="{C818BC43-609F-4D81-A118-138EE327F4D1}" type="presParOf" srcId="{749B2F85-44AD-47C7-AF90-7C39ADFD453F}" destId="{BD24D2A7-6713-4BB3-AAE9-9349A06A1697}" srcOrd="4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D8335B-6F43-4E41-916B-61C63FB27A0B}">
      <dsp:nvSpPr>
        <dsp:cNvPr id="0" name=""/>
        <dsp:cNvSpPr/>
      </dsp:nvSpPr>
      <dsp:spPr>
        <a:xfrm>
          <a:off x="2301991" y="0"/>
          <a:ext cx="1743996" cy="174426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4E79A7"/>
        </a:solidFill>
        <a:ln w="12700" cap="flat" cmpd="sng" algn="ctr">
          <a:solidFill>
            <a:srgbClr val="F28E2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12F635-67C2-40BB-B016-97EF2E0872E7}">
      <dsp:nvSpPr>
        <dsp:cNvPr id="0" name=""/>
        <dsp:cNvSpPr/>
      </dsp:nvSpPr>
      <dsp:spPr>
        <a:xfrm>
          <a:off x="2687471" y="629731"/>
          <a:ext cx="969105" cy="484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Maiandra GD" panose="020E0502030308020204" pitchFamily="34" charset="0"/>
            </a:rPr>
            <a:t>01:05</a:t>
          </a:r>
          <a:endParaRPr lang="en-US" sz="2200" b="0" kern="1200" dirty="0">
            <a:solidFill>
              <a:schemeClr val="tx1"/>
            </a:solidFill>
            <a:latin typeface="Maiandra GD" panose="020E0502030308020204" pitchFamily="34" charset="0"/>
          </a:endParaRPr>
        </a:p>
      </dsp:txBody>
      <dsp:txXfrm>
        <a:off x="2687471" y="629731"/>
        <a:ext cx="969105" cy="484436"/>
      </dsp:txXfrm>
    </dsp:sp>
    <dsp:sp modelId="{28D64722-4FB1-4608-BC31-0A883D862C4B}">
      <dsp:nvSpPr>
        <dsp:cNvPr id="0" name=""/>
        <dsp:cNvSpPr/>
      </dsp:nvSpPr>
      <dsp:spPr>
        <a:xfrm>
          <a:off x="1817602" y="1002207"/>
          <a:ext cx="1743996" cy="174426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F28E2B"/>
        </a:solidFill>
        <a:ln w="12700" cap="flat" cmpd="sng" algn="ctr">
          <a:solidFill>
            <a:srgbClr val="4E79A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D04182-AF8E-4572-A4AB-20A05B09FCBA}">
      <dsp:nvSpPr>
        <dsp:cNvPr id="0" name=""/>
        <dsp:cNvSpPr/>
      </dsp:nvSpPr>
      <dsp:spPr>
        <a:xfrm>
          <a:off x="2205048" y="1637736"/>
          <a:ext cx="969105" cy="484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Maiandra GD" panose="020E0502030308020204" pitchFamily="34" charset="0"/>
            </a:rPr>
            <a:t>13:53</a:t>
          </a:r>
        </a:p>
      </dsp:txBody>
      <dsp:txXfrm>
        <a:off x="2205048" y="1637736"/>
        <a:ext cx="969105" cy="484436"/>
      </dsp:txXfrm>
    </dsp:sp>
    <dsp:sp modelId="{C203DB03-0610-4CBA-BDFE-28BE0C400824}">
      <dsp:nvSpPr>
        <dsp:cNvPr id="0" name=""/>
        <dsp:cNvSpPr/>
      </dsp:nvSpPr>
      <dsp:spPr>
        <a:xfrm>
          <a:off x="2426118" y="2124346"/>
          <a:ext cx="1498362" cy="1498963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4E79A7"/>
        </a:solidFill>
        <a:ln w="12700" cap="flat" cmpd="sng" algn="ctr">
          <a:solidFill>
            <a:srgbClr val="F28E2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195C7A-5980-4F21-9E83-8A1DAB769C29}">
      <dsp:nvSpPr>
        <dsp:cNvPr id="0" name=""/>
        <dsp:cNvSpPr/>
      </dsp:nvSpPr>
      <dsp:spPr>
        <a:xfrm>
          <a:off x="2689764" y="2647190"/>
          <a:ext cx="969105" cy="484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Maiandra GD" panose="020E0502030308020204" pitchFamily="34" charset="0"/>
            </a:rPr>
            <a:t>47:17</a:t>
          </a:r>
        </a:p>
      </dsp:txBody>
      <dsp:txXfrm>
        <a:off x="2689764" y="2647190"/>
        <a:ext cx="969105" cy="4844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A38810-ABD6-45F9-B973-B826C4B8FB1B}">
      <dsp:nvSpPr>
        <dsp:cNvPr id="0" name=""/>
        <dsp:cNvSpPr/>
      </dsp:nvSpPr>
      <dsp:spPr>
        <a:xfrm>
          <a:off x="298494" y="1696"/>
          <a:ext cx="720000" cy="1119783"/>
        </a:xfrm>
        <a:prstGeom prst="rect">
          <a:avLst/>
        </a:prstGeom>
        <a:solidFill>
          <a:srgbClr val="4E79A7"/>
        </a:solidFill>
        <a:ln w="12700" cap="flat" cmpd="sng" algn="ctr">
          <a:solidFill>
            <a:srgbClr val="F28E2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Min</a:t>
          </a:r>
          <a:endParaRPr lang="en-US" sz="4200" kern="1200" dirty="0">
            <a:solidFill>
              <a:schemeClr val="tx1"/>
            </a:solidFill>
          </a:endParaRPr>
        </a:p>
      </dsp:txBody>
      <dsp:txXfrm>
        <a:off x="298494" y="1696"/>
        <a:ext cx="720000" cy="1119783"/>
      </dsp:txXfrm>
    </dsp:sp>
    <dsp:sp modelId="{79D034DB-CBCE-408B-9C4F-D3F2BB46AC00}">
      <dsp:nvSpPr>
        <dsp:cNvPr id="0" name=""/>
        <dsp:cNvSpPr/>
      </dsp:nvSpPr>
      <dsp:spPr>
        <a:xfrm>
          <a:off x="298494" y="1177468"/>
          <a:ext cx="720000" cy="1119783"/>
        </a:xfrm>
        <a:prstGeom prst="rect">
          <a:avLst/>
        </a:prstGeom>
        <a:solidFill>
          <a:srgbClr val="F28E2B"/>
        </a:solidFill>
        <a:ln w="12700" cap="flat" cmpd="sng" algn="ctr">
          <a:solidFill>
            <a:srgbClr val="4E79A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Mean</a:t>
          </a:r>
        </a:p>
      </dsp:txBody>
      <dsp:txXfrm>
        <a:off x="298494" y="1177468"/>
        <a:ext cx="720000" cy="1119783"/>
      </dsp:txXfrm>
    </dsp:sp>
    <dsp:sp modelId="{BD24D2A7-6713-4BB3-AAE9-9349A06A1697}">
      <dsp:nvSpPr>
        <dsp:cNvPr id="0" name=""/>
        <dsp:cNvSpPr/>
      </dsp:nvSpPr>
      <dsp:spPr>
        <a:xfrm>
          <a:off x="298494" y="2353241"/>
          <a:ext cx="720000" cy="1119783"/>
        </a:xfrm>
        <a:prstGeom prst="rect">
          <a:avLst/>
        </a:prstGeom>
        <a:solidFill>
          <a:srgbClr val="4E79A7"/>
        </a:solidFill>
        <a:ln w="12700" cap="flat" cmpd="sng" algn="ctr">
          <a:solidFill>
            <a:srgbClr val="F28E2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Max</a:t>
          </a:r>
        </a:p>
      </dsp:txBody>
      <dsp:txXfrm>
        <a:off x="298494" y="2353241"/>
        <a:ext cx="720000" cy="1119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BAA4A-6C31-4B71-8739-3B9F71494BE5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2C3D6-DC52-4020-B761-B18D1605D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76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Anto</a:t>
            </a:r>
            <a:r>
              <a:rPr lang="en-US" dirty="0"/>
              <a:t> </a:t>
            </a:r>
            <a:r>
              <a:rPr lang="en-US" dirty="0" err="1"/>
              <a:t>Aasa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2C3D6-DC52-4020-B761-B18D1605DA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704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2C3D6-DC52-4020-B761-B18D1605DA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17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2C3D6-DC52-4020-B761-B18D1605DA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18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4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2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15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659482" y="2046526"/>
            <a:ext cx="2178552" cy="217855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413804" y="1638456"/>
            <a:ext cx="2178552" cy="217855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030585" y="2650091"/>
            <a:ext cx="2178552" cy="2178552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C8532-35DB-409E-A833-97770FF9303E}" type="datetime1">
              <a:rPr lang="en-US" smtClean="0"/>
              <a:t>7/3/2020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324315" y="6229736"/>
            <a:ext cx="494790" cy="365125"/>
          </a:xfrm>
        </p:spPr>
        <p:txBody>
          <a:bodyPr/>
          <a:lstStyle>
            <a:lvl1pPr algn="ctr">
              <a:defRPr/>
            </a:lvl1pPr>
          </a:lstStyle>
          <a:p>
            <a:fld id="{6FAC12D6-6874-44D7-A628-78DA8109D1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9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5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31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27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88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86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36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48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54CE-B330-44CB-9C00-CEDD9CD24201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44ABF-ED4B-43A8-BF75-FE6A76F39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76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4/relationships/chartEx" Target="../charts/chartEx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microsoft.com/office/2014/relationships/chartEx" Target="../charts/chartEx1.xml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10.png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9.png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brightnessContrast bright="-1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63" b="64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723" y="0"/>
            <a:ext cx="12192000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  <a:latin typeface="Berlin Sans FB" panose="020E0602020502020306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372" y="2891744"/>
            <a:ext cx="381689" cy="5343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214FAC-6CC0-44BB-84AD-1C17E1901A7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512" y="47231"/>
            <a:ext cx="4413250" cy="6057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1" y="6435969"/>
            <a:ext cx="12180277" cy="40830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fr-MA" b="1">
                <a:solidFill>
                  <a:schemeClr val="tx1"/>
                </a:solidFill>
                <a:latin typeface="Maiandra GD" panose="020E0502030308020204" pitchFamily="34" charset="0"/>
              </a:rPr>
              <a:t>                      Rachid </a:t>
            </a:r>
            <a:r>
              <a:rPr lang="fr-MA" b="1" dirty="0">
                <a:solidFill>
                  <a:schemeClr val="tx1"/>
                </a:solidFill>
                <a:latin typeface="Maiandra GD" panose="020E0502030308020204" pitchFamily="34" charset="0"/>
              </a:rPr>
              <a:t>Berghout 		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1991" y="929349"/>
            <a:ext cx="11988018" cy="22437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4000" b="1" dirty="0">
                <a:solidFill>
                  <a:schemeClr val="tx1"/>
                </a:solidFill>
                <a:latin typeface="Berlin Sans FB Demi" panose="020E0802020502020306" pitchFamily="34" charset="0"/>
              </a:rPr>
              <a:t>ACTIVE MOBILE POSITIONING AND DATA COLLECTION WITH SMARTPHONE</a:t>
            </a:r>
          </a:p>
          <a:p>
            <a:pPr algn="ctr"/>
            <a:endParaRPr lang="en-US" sz="2000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7000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" name="Chart 1"/>
              <p:cNvGraphicFramePr/>
              <p:nvPr>
                <p:extLst>
                  <p:ext uri="{D42A27DB-BD31-4B8C-83A1-F6EECF244321}">
                    <p14:modId xmlns:p14="http://schemas.microsoft.com/office/powerpoint/2010/main" val="4268299417"/>
                  </p:ext>
                </p:extLst>
              </p:nvPr>
            </p:nvGraphicFramePr>
            <p:xfrm>
              <a:off x="1" y="0"/>
              <a:ext cx="12192000" cy="685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2" name="Chart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" y="0"/>
                <a:ext cx="12192000" cy="6858000"/>
              </a:xfrm>
              <a:prstGeom prst="rect">
                <a:avLst/>
              </a:prstGeom>
            </p:spPr>
          </p:pic>
        </mc:Fallback>
      </mc:AlternateContent>
      <p:pic>
        <p:nvPicPr>
          <p:cNvPr id="53" name="Picture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876" y="6184444"/>
            <a:ext cx="11137900" cy="653569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6159500" y="310238"/>
            <a:ext cx="4584700" cy="7561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Altitude (m) per days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736600" y="94794"/>
            <a:ext cx="11226800" cy="6140450"/>
            <a:chOff x="736600" y="94794"/>
            <a:chExt cx="11226800" cy="6140450"/>
          </a:xfrm>
        </p:grpSpPr>
        <p:grpSp>
          <p:nvGrpSpPr>
            <p:cNvPr id="70" name="Group 69"/>
            <p:cNvGrpSpPr/>
            <p:nvPr/>
          </p:nvGrpSpPr>
          <p:grpSpPr>
            <a:xfrm>
              <a:off x="736600" y="94794"/>
              <a:ext cx="11226800" cy="6140450"/>
              <a:chOff x="736600" y="94794"/>
              <a:chExt cx="11226800" cy="6140450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9283700" y="54229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140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9804400" y="56769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72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0436225" y="59309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9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0934700" y="59563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-4</a:t>
                </a:r>
                <a:endParaRPr lang="en-US" sz="800" b="1" i="0" u="none" strike="noStrike" dirty="0">
                  <a:solidFill>
                    <a:srgbClr val="000000"/>
                  </a:solidFill>
                  <a:effectLst/>
                  <a:latin typeface="Maiandra GD" panose="020E0502030308020204" pitchFamily="34" charset="0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1506200" y="59563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latin typeface="Maiandra GD" panose="020E0502030308020204" pitchFamily="34" charset="0"/>
                  </a:rPr>
                  <a:t>-5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9271000" y="52070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157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9791700" y="53721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112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0388600" y="54610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92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0934700" y="57404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u="none" strike="noStrike" dirty="0">
                    <a:effectLst/>
                    <a:latin typeface="Maiandra GD" panose="020E0502030308020204" pitchFamily="34" charset="0"/>
                  </a:rPr>
                  <a:t>16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1506200" y="5765800"/>
                <a:ext cx="4572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b="1" dirty="0">
                    <a:latin typeface="Maiandra GD" panose="020E0502030308020204" pitchFamily="34" charset="0"/>
                  </a:rPr>
                  <a:t>14</a:t>
                </a:r>
                <a:endParaRPr lang="en-US" sz="1100" b="1" dirty="0">
                  <a:latin typeface="Maiandra GD" panose="020E0502030308020204" pitchFamily="34" charset="0"/>
                </a:endParaRPr>
              </a:p>
            </p:txBody>
          </p:sp>
          <p:grpSp>
            <p:nvGrpSpPr>
              <p:cNvPr id="69" name="Group 68"/>
              <p:cNvGrpSpPr/>
              <p:nvPr/>
            </p:nvGrpSpPr>
            <p:grpSpPr>
              <a:xfrm>
                <a:off x="736600" y="94794"/>
                <a:ext cx="8432800" cy="6140450"/>
                <a:chOff x="736600" y="94794"/>
                <a:chExt cx="8432800" cy="6140450"/>
              </a:xfrm>
            </p:grpSpPr>
            <p:sp>
              <p:nvSpPr>
                <p:cNvPr id="18" name="TextBox 17"/>
                <p:cNvSpPr txBox="1"/>
                <p:nvPr/>
              </p:nvSpPr>
              <p:spPr>
                <a:xfrm>
                  <a:off x="5842000" y="49149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278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6413500" y="50800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234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6985000" y="50292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250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7569200" y="55753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96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8140700" y="56134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91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8686800" y="58293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30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grpSp>
              <p:nvGrpSpPr>
                <p:cNvPr id="68" name="Group 67"/>
                <p:cNvGrpSpPr/>
                <p:nvPr/>
              </p:nvGrpSpPr>
              <p:grpSpPr>
                <a:xfrm>
                  <a:off x="736600" y="94794"/>
                  <a:ext cx="5016500" cy="6140450"/>
                  <a:chOff x="736600" y="94794"/>
                  <a:chExt cx="5016500" cy="6140450"/>
                </a:xfrm>
              </p:grpSpPr>
              <p:sp>
                <p:nvSpPr>
                  <p:cNvPr id="17" name="TextBox 16"/>
                  <p:cNvSpPr txBox="1"/>
                  <p:nvPr/>
                </p:nvSpPr>
                <p:spPr>
                  <a:xfrm>
                    <a:off x="5295900" y="4660900"/>
                    <a:ext cx="457200" cy="215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800" b="1" u="none" strike="noStrike" dirty="0">
                        <a:effectLst/>
                        <a:latin typeface="Maiandra GD" panose="020E0502030308020204" pitchFamily="34" charset="0"/>
                      </a:rPr>
                      <a:t>350</a:t>
                    </a:r>
                    <a:endParaRPr lang="en-US" sz="1100" b="1" dirty="0">
                      <a:latin typeface="Maiandra GD" panose="020E0502030308020204" pitchFamily="34" charset="0"/>
                    </a:endParaRPr>
                  </a:p>
                </p:txBody>
              </p: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736600" y="94794"/>
                    <a:ext cx="4463221" cy="6140450"/>
                    <a:chOff x="736600" y="94794"/>
                    <a:chExt cx="4463221" cy="6140450"/>
                  </a:xfrm>
                </p:grpSpPr>
                <p:sp>
                  <p:nvSpPr>
                    <p:cNvPr id="15" name="TextBox 14"/>
                    <p:cNvSpPr txBox="1"/>
                    <p:nvPr/>
                  </p:nvSpPr>
                  <p:spPr>
                    <a:xfrm>
                      <a:off x="4165600" y="939800"/>
                      <a:ext cx="457200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b="1" dirty="0">
                          <a:latin typeface="Maiandra GD" panose="020E0502030308020204" pitchFamily="34" charset="0"/>
                        </a:rPr>
                        <a:t>1368</a:t>
                      </a:r>
                      <a:endParaRPr lang="en-US" sz="1100" b="1" dirty="0">
                        <a:latin typeface="Maiandra GD" panose="020E0502030308020204" pitchFamily="34" charset="0"/>
                      </a:endParaRPr>
                    </a:p>
                  </p:txBody>
                </p:sp>
                <p:sp>
                  <p:nvSpPr>
                    <p:cNvPr id="16" name="TextBox 15"/>
                    <p:cNvSpPr txBox="1"/>
                    <p:nvPr/>
                  </p:nvSpPr>
                  <p:spPr>
                    <a:xfrm>
                      <a:off x="4699000" y="2044700"/>
                      <a:ext cx="457200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b="1" u="none" strike="noStrike" dirty="0">
                          <a:effectLst/>
                          <a:latin typeface="Maiandra GD" panose="020E0502030308020204" pitchFamily="34" charset="0"/>
                        </a:rPr>
                        <a:t>1072</a:t>
                      </a:r>
                      <a:endParaRPr lang="en-US" sz="1100" b="1" dirty="0">
                        <a:latin typeface="Maiandra GD" panose="020E0502030308020204" pitchFamily="34" charset="0"/>
                      </a:endParaRPr>
                    </a:p>
                  </p:txBody>
                </p:sp>
                <p:grpSp>
                  <p:nvGrpSpPr>
                    <p:cNvPr id="66" name="Group 65"/>
                    <p:cNvGrpSpPr/>
                    <p:nvPr/>
                  </p:nvGrpSpPr>
                  <p:grpSpPr>
                    <a:xfrm>
                      <a:off x="736600" y="850900"/>
                      <a:ext cx="3289300" cy="5384344"/>
                      <a:chOff x="736600" y="850900"/>
                      <a:chExt cx="3289300" cy="5384344"/>
                    </a:xfrm>
                  </p:grpSpPr>
                  <p:sp>
                    <p:nvSpPr>
                      <p:cNvPr id="13" name="TextBox 12"/>
                      <p:cNvSpPr txBox="1"/>
                      <p:nvPr/>
                    </p:nvSpPr>
                    <p:spPr>
                      <a:xfrm>
                        <a:off x="3009900" y="3771900"/>
                        <a:ext cx="457200" cy="21544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800" b="1" dirty="0">
                            <a:latin typeface="Maiandra GD" panose="020E0502030308020204" pitchFamily="34" charset="0"/>
                          </a:rPr>
                          <a:t>591</a:t>
                        </a:r>
                        <a:endParaRPr lang="en-US" sz="1100" b="1" dirty="0">
                          <a:latin typeface="Maiandra GD" panose="020E0502030308020204" pitchFamily="34" charset="0"/>
                        </a:endParaRPr>
                      </a:p>
                    </p:txBody>
                  </p:sp>
                  <p:sp>
                    <p:nvSpPr>
                      <p:cNvPr id="14" name="TextBox 13"/>
                      <p:cNvSpPr txBox="1"/>
                      <p:nvPr/>
                    </p:nvSpPr>
                    <p:spPr>
                      <a:xfrm>
                        <a:off x="3568700" y="3021475"/>
                        <a:ext cx="457200" cy="21544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800" b="1" dirty="0">
                            <a:latin typeface="Maiandra GD" panose="020E0502030308020204" pitchFamily="34" charset="0"/>
                          </a:rPr>
                          <a:t>798</a:t>
                        </a:r>
                        <a:endParaRPr lang="en-US" sz="1100" b="1" dirty="0">
                          <a:latin typeface="Maiandra GD" panose="020E0502030308020204" pitchFamily="34" charset="0"/>
                        </a:endParaRPr>
                      </a:p>
                    </p:txBody>
                  </p:sp>
                  <p:grpSp>
                    <p:nvGrpSpPr>
                      <p:cNvPr id="65" name="Group 64"/>
                      <p:cNvGrpSpPr/>
                      <p:nvPr/>
                    </p:nvGrpSpPr>
                    <p:grpSpPr>
                      <a:xfrm>
                        <a:off x="736600" y="3340100"/>
                        <a:ext cx="2197100" cy="2895144"/>
                        <a:chOff x="736600" y="3340100"/>
                        <a:chExt cx="2197100" cy="2895144"/>
                      </a:xfrm>
                    </p:grpSpPr>
                    <p:sp>
                      <p:nvSpPr>
                        <p:cNvPr id="11" name="TextBox 10"/>
                        <p:cNvSpPr txBox="1"/>
                        <p:nvPr/>
                      </p:nvSpPr>
                      <p:spPr>
                        <a:xfrm>
                          <a:off x="1911350" y="3695700"/>
                          <a:ext cx="457200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b="1" dirty="0">
                              <a:latin typeface="Maiandra GD" panose="020E0502030308020204" pitchFamily="34" charset="0"/>
                            </a:rPr>
                            <a:t>615</a:t>
                          </a:r>
                          <a:endParaRPr lang="en-US" sz="1100" b="1" dirty="0">
                            <a:latin typeface="Maiandra GD" panose="020E0502030308020204" pitchFamily="34" charset="0"/>
                          </a:endParaRPr>
                        </a:p>
                      </p:txBody>
                    </p:sp>
                    <p:sp>
                      <p:nvSpPr>
                        <p:cNvPr id="12" name="TextBox 11"/>
                        <p:cNvSpPr txBox="1"/>
                        <p:nvPr/>
                      </p:nvSpPr>
                      <p:spPr>
                        <a:xfrm>
                          <a:off x="2476500" y="3746500"/>
                          <a:ext cx="457200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b="1" u="none" strike="noStrike" dirty="0">
                              <a:effectLst/>
                              <a:latin typeface="Maiandra GD" panose="020E0502030308020204" pitchFamily="34" charset="0"/>
                            </a:rPr>
                            <a:t>598</a:t>
                          </a:r>
                          <a:endParaRPr lang="en-US" sz="1100" b="1" dirty="0">
                            <a:latin typeface="Maiandra GD" panose="020E0502030308020204" pitchFamily="34" charset="0"/>
                          </a:endParaRPr>
                        </a:p>
                      </p:txBody>
                    </p:sp>
                    <p:grpSp>
                      <p:nvGrpSpPr>
                        <p:cNvPr id="64" name="Group 63"/>
                        <p:cNvGrpSpPr/>
                        <p:nvPr/>
                      </p:nvGrpSpPr>
                      <p:grpSpPr>
                        <a:xfrm>
                          <a:off x="736600" y="3340100"/>
                          <a:ext cx="1003300" cy="2895144"/>
                          <a:chOff x="736600" y="3340100"/>
                          <a:chExt cx="1003300" cy="2895144"/>
                        </a:xfrm>
                      </p:grpSpPr>
                      <p:sp>
                        <p:nvSpPr>
                          <p:cNvPr id="9" name="TextBox 8"/>
                          <p:cNvSpPr txBox="1"/>
                          <p:nvPr/>
                        </p:nvSpPr>
                        <p:spPr>
                          <a:xfrm>
                            <a:off x="749300" y="6019800"/>
                            <a:ext cx="457200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latin typeface="Maiandra GD" panose="020E0502030308020204" pitchFamily="34" charset="0"/>
                              </a:rPr>
                              <a:t>-24</a:t>
                            </a:r>
                            <a:endParaRPr lang="en-US" sz="1100" b="1" dirty="0">
                              <a:latin typeface="Maiandra GD" panose="020E0502030308020204" pitchFamily="34" charset="0"/>
                            </a:endParaRPr>
                          </a:p>
                        </p:txBody>
                      </p:sp>
                      <p:sp>
                        <p:nvSpPr>
                          <p:cNvPr id="10" name="TextBox 9"/>
                          <p:cNvSpPr txBox="1"/>
                          <p:nvPr/>
                        </p:nvSpPr>
                        <p:spPr>
                          <a:xfrm>
                            <a:off x="1282700" y="3721100"/>
                            <a:ext cx="457200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latin typeface="Maiandra GD" panose="020E0502030308020204" pitchFamily="34" charset="0"/>
                              </a:rPr>
                              <a:t>603</a:t>
                            </a:r>
                            <a:endParaRPr lang="en-US" sz="1100" b="1" dirty="0">
                              <a:latin typeface="Maiandra GD" panose="020E0502030308020204" pitchFamily="34" charset="0"/>
                            </a:endParaRPr>
                          </a:p>
                        </p:txBody>
                      </p:sp>
                      <p:sp>
                        <p:nvSpPr>
                          <p:cNvPr id="29" name="TextBox 28"/>
                          <p:cNvSpPr txBox="1"/>
                          <p:nvPr/>
                        </p:nvSpPr>
                        <p:spPr>
                          <a:xfrm>
                            <a:off x="736600" y="3340100"/>
                            <a:ext cx="457200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latin typeface="Maiandra GD" panose="020E0502030308020204" pitchFamily="34" charset="0"/>
                              </a:rPr>
                              <a:t>672</a:t>
                            </a:r>
                            <a:endParaRPr lang="en-US" sz="1100" b="1" dirty="0">
                              <a:latin typeface="Maiandra GD" panose="020E0502030308020204" pitchFamily="34" charset="0"/>
                            </a:endParaRPr>
                          </a:p>
                        </p:txBody>
                      </p:sp>
                      <p:sp>
                        <p:nvSpPr>
                          <p:cNvPr id="30" name="TextBox 29"/>
                          <p:cNvSpPr txBox="1"/>
                          <p:nvPr/>
                        </p:nvSpPr>
                        <p:spPr>
                          <a:xfrm>
                            <a:off x="1282700" y="3581400"/>
                            <a:ext cx="457200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latin typeface="Maiandra GD" panose="020E0502030308020204" pitchFamily="34" charset="0"/>
                              </a:rPr>
                              <a:t>609</a:t>
                            </a:r>
                            <a:endParaRPr lang="en-US" sz="1100" b="1" dirty="0">
                              <a:latin typeface="Maiandra GD" panose="020E0502030308020204" pitchFamily="34" charset="0"/>
                            </a:endParaRPr>
                          </a:p>
                        </p:txBody>
                      </p:sp>
                    </p:grpSp>
                    <p:sp>
                      <p:nvSpPr>
                        <p:cNvPr id="31" name="TextBox 30"/>
                        <p:cNvSpPr txBox="1"/>
                        <p:nvPr/>
                      </p:nvSpPr>
                      <p:spPr>
                        <a:xfrm>
                          <a:off x="1911350" y="3403600"/>
                          <a:ext cx="457200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b="1" dirty="0">
                              <a:latin typeface="Maiandra GD" panose="020E0502030308020204" pitchFamily="34" charset="0"/>
                            </a:rPr>
                            <a:t>657</a:t>
                          </a:r>
                          <a:endParaRPr lang="en-US" sz="1100" b="1" dirty="0">
                            <a:latin typeface="Maiandra GD" panose="020E0502030308020204" pitchFamily="34" charset="0"/>
                          </a:endParaRPr>
                        </a:p>
                      </p:txBody>
                    </p:sp>
                    <p:sp>
                      <p:nvSpPr>
                        <p:cNvPr id="32" name="TextBox 31"/>
                        <p:cNvSpPr txBox="1"/>
                        <p:nvPr/>
                      </p:nvSpPr>
                      <p:spPr>
                        <a:xfrm>
                          <a:off x="2476500" y="3619500"/>
                          <a:ext cx="457200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b="1" u="none" strike="noStrike" dirty="0">
                              <a:effectLst/>
                              <a:latin typeface="Maiandra GD" panose="020E0502030308020204" pitchFamily="34" charset="0"/>
                            </a:rPr>
                            <a:t>601</a:t>
                          </a:r>
                          <a:endParaRPr lang="en-US" sz="1100" b="1" dirty="0">
                            <a:latin typeface="Maiandra GD" panose="020E0502030308020204" pitchFamily="34" charset="0"/>
                          </a:endParaRPr>
                        </a:p>
                      </p:txBody>
                    </p:sp>
                  </p:grpSp>
                  <p:sp>
                    <p:nvSpPr>
                      <p:cNvPr id="33" name="TextBox 32"/>
                      <p:cNvSpPr txBox="1"/>
                      <p:nvPr/>
                    </p:nvSpPr>
                    <p:spPr>
                      <a:xfrm>
                        <a:off x="2997200" y="3009900"/>
                        <a:ext cx="457200" cy="21544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800" b="1" u="none" strike="noStrike" dirty="0">
                            <a:effectLst/>
                            <a:latin typeface="Maiandra GD" panose="020E0502030308020204" pitchFamily="34" charset="0"/>
                          </a:rPr>
                          <a:t>770</a:t>
                        </a:r>
                        <a:endParaRPr lang="en-US" sz="1100" b="1" dirty="0">
                          <a:latin typeface="Maiandra GD" panose="020E0502030308020204" pitchFamily="34" charset="0"/>
                        </a:endParaRPr>
                      </a:p>
                    </p:txBody>
                  </p:sp>
                  <p:sp>
                    <p:nvSpPr>
                      <p:cNvPr id="34" name="TextBox 33"/>
                      <p:cNvSpPr txBox="1"/>
                      <p:nvPr/>
                    </p:nvSpPr>
                    <p:spPr>
                      <a:xfrm>
                        <a:off x="3543300" y="850900"/>
                        <a:ext cx="457200" cy="21544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800" b="1" u="none" strike="noStrike" dirty="0">
                            <a:effectLst/>
                            <a:latin typeface="Maiandra GD" panose="020E0502030308020204" pitchFamily="34" charset="0"/>
                          </a:rPr>
                          <a:t>1356</a:t>
                        </a:r>
                        <a:endParaRPr lang="en-US" sz="1100" b="1" dirty="0">
                          <a:latin typeface="Maiandra GD" panose="020E0502030308020204" pitchFamily="34" charset="0"/>
                        </a:endParaRPr>
                      </a:p>
                    </p:txBody>
                  </p:sp>
                </p:grpSp>
                <p:sp>
                  <p:nvSpPr>
                    <p:cNvPr id="35" name="TextBox 34"/>
                    <p:cNvSpPr txBox="1"/>
                    <p:nvPr/>
                  </p:nvSpPr>
                  <p:spPr>
                    <a:xfrm>
                      <a:off x="4165600" y="94794"/>
                      <a:ext cx="457200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b="1" u="none" strike="noStrike" dirty="0">
                          <a:effectLst/>
                          <a:latin typeface="Maiandra GD" panose="020E0502030308020204" pitchFamily="34" charset="0"/>
                        </a:rPr>
                        <a:t>1564</a:t>
                      </a:r>
                      <a:endParaRPr lang="en-US" sz="1100" b="1" dirty="0">
                        <a:latin typeface="Maiandra GD" panose="020E0502030308020204" pitchFamily="34" charset="0"/>
                      </a:endParaRPr>
                    </a:p>
                  </p:txBody>
                </p:sp>
                <p:sp>
                  <p:nvSpPr>
                    <p:cNvPr id="36" name="TextBox 35"/>
                    <p:cNvSpPr txBox="1"/>
                    <p:nvPr/>
                  </p:nvSpPr>
                  <p:spPr>
                    <a:xfrm>
                      <a:off x="4742621" y="94794"/>
                      <a:ext cx="457200" cy="21544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800" b="1" u="none" strike="noStrike" dirty="0">
                          <a:effectLst/>
                          <a:latin typeface="Maiandra GD" panose="020E0502030308020204" pitchFamily="34" charset="0"/>
                        </a:rPr>
                        <a:t>1561</a:t>
                      </a:r>
                      <a:endParaRPr lang="en-US" sz="1100" b="1" dirty="0">
                        <a:latin typeface="Maiandra GD" panose="020E0502030308020204" pitchFamily="34" charset="0"/>
                      </a:endParaRPr>
                    </a:p>
                  </p:txBody>
                </p:sp>
              </p:grpSp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5283200" y="1828800"/>
                    <a:ext cx="457200" cy="215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800" b="1" u="none" strike="noStrike" dirty="0">
                        <a:effectLst/>
                        <a:latin typeface="Maiandra GD" panose="020E0502030308020204" pitchFamily="34" charset="0"/>
                      </a:rPr>
                      <a:t>1088</a:t>
                    </a:r>
                    <a:endParaRPr lang="en-US" sz="1100" b="1" dirty="0">
                      <a:latin typeface="Maiandra GD" panose="020E0502030308020204" pitchFamily="34" charset="0"/>
                    </a:endParaRPr>
                  </a:p>
                </p:txBody>
              </p:sp>
            </p:grpSp>
            <p:sp>
              <p:nvSpPr>
                <p:cNvPr id="38" name="TextBox 37"/>
                <p:cNvSpPr txBox="1"/>
                <p:nvPr/>
              </p:nvSpPr>
              <p:spPr>
                <a:xfrm>
                  <a:off x="5842000" y="45847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331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6400800" y="47244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299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6985000" y="47879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276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7543800" y="46482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316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8140700" y="5410200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103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8712200" y="5355716"/>
                  <a:ext cx="457200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u="none" strike="noStrike" dirty="0">
                      <a:effectLst/>
                      <a:latin typeface="Maiandra GD" panose="020E0502030308020204" pitchFamily="34" charset="0"/>
                    </a:rPr>
                    <a:t>123</a:t>
                  </a:r>
                  <a:endParaRPr lang="en-US" sz="1100" b="1" dirty="0">
                    <a:latin typeface="Maiandra GD" panose="020E0502030308020204" pitchFamily="34" charset="0"/>
                  </a:endParaRPr>
                </a:p>
              </p:txBody>
            </p:sp>
          </p:grpSp>
        </p:grpSp>
        <p:grpSp>
          <p:nvGrpSpPr>
            <p:cNvPr id="52" name="Group 51"/>
            <p:cNvGrpSpPr/>
            <p:nvPr/>
          </p:nvGrpSpPr>
          <p:grpSpPr>
            <a:xfrm>
              <a:off x="895351" y="391339"/>
              <a:ext cx="9677401" cy="5497830"/>
              <a:chOff x="895351" y="391339"/>
              <a:chExt cx="9677401" cy="5497830"/>
            </a:xfrm>
          </p:grpSpPr>
          <p:cxnSp>
            <p:nvCxnSpPr>
              <p:cNvPr id="5" name="Straight Arrow Connector 4"/>
              <p:cNvCxnSpPr/>
              <p:nvPr/>
            </p:nvCxnSpPr>
            <p:spPr>
              <a:xfrm flipV="1">
                <a:off x="895351" y="4165144"/>
                <a:ext cx="0" cy="118872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/>
              <p:nvPr/>
            </p:nvCxnSpPr>
            <p:spPr>
              <a:xfrm flipV="1">
                <a:off x="3181352" y="3258364"/>
                <a:ext cx="0" cy="45720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/>
              <p:nvPr/>
            </p:nvCxnSpPr>
            <p:spPr>
              <a:xfrm flipV="1">
                <a:off x="3752852" y="1229539"/>
                <a:ext cx="0" cy="155448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/>
              <p:cNvCxnSpPr/>
              <p:nvPr/>
            </p:nvCxnSpPr>
            <p:spPr>
              <a:xfrm flipV="1">
                <a:off x="4324352" y="391339"/>
                <a:ext cx="0" cy="45720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/>
              <p:cNvCxnSpPr/>
              <p:nvPr/>
            </p:nvCxnSpPr>
            <p:spPr>
              <a:xfrm>
                <a:off x="4886327" y="638989"/>
                <a:ext cx="0" cy="118872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/>
              <p:cNvCxnSpPr/>
              <p:nvPr/>
            </p:nvCxnSpPr>
            <p:spPr>
              <a:xfrm>
                <a:off x="5457827" y="2448739"/>
                <a:ext cx="0" cy="192024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/>
              <p:cNvCxnSpPr/>
              <p:nvPr/>
            </p:nvCxnSpPr>
            <p:spPr>
              <a:xfrm>
                <a:off x="7724777" y="4963339"/>
                <a:ext cx="0" cy="54864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/>
              <p:cNvCxnSpPr/>
              <p:nvPr/>
            </p:nvCxnSpPr>
            <p:spPr>
              <a:xfrm>
                <a:off x="10572752" y="5706289"/>
                <a:ext cx="0" cy="18288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/>
              <p:cNvCxnSpPr/>
              <p:nvPr/>
            </p:nvCxnSpPr>
            <p:spPr>
              <a:xfrm flipV="1">
                <a:off x="8867777" y="5544364"/>
                <a:ext cx="0" cy="27432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72" name="Chart 7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4154359"/>
              </p:ext>
            </p:extLst>
          </p:nvPr>
        </p:nvGraphicFramePr>
        <p:xfrm>
          <a:off x="431800" y="-8890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56149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2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5" name="Chart 4"/>
              <p:cNvGraphicFramePr/>
              <p:nvPr>
                <p:extLst>
                  <p:ext uri="{D42A27DB-BD31-4B8C-83A1-F6EECF244321}">
                    <p14:modId xmlns:p14="http://schemas.microsoft.com/office/powerpoint/2010/main" val="2052733262"/>
                  </p:ext>
                </p:extLst>
              </p:nvPr>
            </p:nvGraphicFramePr>
            <p:xfrm>
              <a:off x="0" y="0"/>
              <a:ext cx="12192000" cy="685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hart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592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" name="Chart 1"/>
              <p:cNvGraphicFramePr/>
              <p:nvPr>
                <p:extLst>
                  <p:ext uri="{D42A27DB-BD31-4B8C-83A1-F6EECF244321}">
                    <p14:modId xmlns:p14="http://schemas.microsoft.com/office/powerpoint/2010/main" val="2421004153"/>
                  </p:ext>
                </p:extLst>
              </p:nvPr>
            </p:nvGraphicFramePr>
            <p:xfrm>
              <a:off x="0" y="0"/>
              <a:ext cx="12192000" cy="6858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7050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14" y="0"/>
            <a:ext cx="9697986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2494014" cy="6858000"/>
          </a:xfrm>
          <a:prstGeom prst="rect">
            <a:avLst/>
          </a:prstGeom>
          <a:solidFill>
            <a:srgbClr val="C0E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407896" y="3035475"/>
            <a:ext cx="3962400" cy="787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Activities</a:t>
            </a:r>
          </a:p>
        </p:txBody>
      </p:sp>
    </p:spTree>
    <p:extLst>
      <p:ext uri="{BB962C8B-B14F-4D97-AF65-F5344CB8AC3E}">
        <p14:creationId xmlns:p14="http://schemas.microsoft.com/office/powerpoint/2010/main" val="3721566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21480" y="3866797"/>
            <a:ext cx="3840480" cy="91440"/>
          </a:xfrm>
          <a:prstGeom prst="rect">
            <a:avLst/>
          </a:prstGeom>
          <a:solidFill>
            <a:srgbClr val="F85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21480" y="2585156"/>
            <a:ext cx="3850076" cy="8579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Berlin Sans FB Demi" panose="020E0802020502020306" pitchFamily="34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0684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91" y="915239"/>
            <a:ext cx="11780959" cy="257067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14800" y="107016"/>
            <a:ext cx="3962400" cy="67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Smartphone based 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199291" y="3940065"/>
            <a:ext cx="5158450" cy="2231380"/>
          </a:xfrm>
          <a:prstGeom prst="rect">
            <a:avLst/>
          </a:prstGeom>
          <a:solidFill>
            <a:srgbClr val="EAEFF7"/>
          </a:solidFill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Duration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Maiandra GD" panose="020E0502030308020204" pitchFamily="34" charset="0"/>
              </a:rPr>
              <a:t>From: </a:t>
            </a:r>
            <a:r>
              <a:rPr lang="en-US" b="1" dirty="0">
                <a:solidFill>
                  <a:srgbClr val="000000"/>
                </a:solidFill>
                <a:latin typeface="Maiandra GD" panose="020E0502030308020204" pitchFamily="34" charset="0"/>
              </a:rPr>
              <a:t>Saturday, 21 April 2018, 14:10</a:t>
            </a:r>
            <a:endParaRPr lang="en-US" dirty="0">
              <a:latin typeface="Maiandra GD" panose="020E0502030308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Maiandra GD" panose="020E0502030308020204" pitchFamily="34" charset="0"/>
              </a:rPr>
              <a:t>To: </a:t>
            </a:r>
            <a:r>
              <a:rPr lang="en-US" b="1" dirty="0">
                <a:solidFill>
                  <a:srgbClr val="000000"/>
                </a:solidFill>
                <a:latin typeface="Maiandra GD" panose="020E0502030308020204" pitchFamily="34" charset="0"/>
              </a:rPr>
              <a:t>Thursday, 10 May 2018, 13:56</a:t>
            </a:r>
            <a:endParaRPr lang="en-US" dirty="0">
              <a:latin typeface="Maiandra GD" panose="020E0502030308020204" pitchFamily="34" charset="0"/>
            </a:endParaRPr>
          </a:p>
          <a:p>
            <a:pPr>
              <a:spcBef>
                <a:spcPts val="1800"/>
              </a:spcBef>
              <a:spcAft>
                <a:spcPts val="400"/>
              </a:spcAft>
            </a:pPr>
            <a:r>
              <a:rPr lang="en-US" sz="2800" b="1" dirty="0">
                <a:solidFill>
                  <a:srgbClr val="000000"/>
                </a:solidFill>
                <a:latin typeface="Maiandra GD" panose="020E0502030308020204" pitchFamily="34" charset="0"/>
              </a:rPr>
              <a:t>18 days, 23 hours, 46 minutes</a:t>
            </a:r>
            <a:endParaRPr lang="en-US" dirty="0">
              <a:solidFill>
                <a:srgbClr val="000000"/>
              </a:solidFill>
              <a:latin typeface="Maiandra GD" panose="020E050203030802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285445"/>
              </p:ext>
            </p:extLst>
          </p:nvPr>
        </p:nvGraphicFramePr>
        <p:xfrm>
          <a:off x="5916945" y="3946405"/>
          <a:ext cx="6063305" cy="222504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063305">
                  <a:extLst>
                    <a:ext uri="{9D8B030D-6E8A-4147-A177-3AD203B41FA5}">
                      <a16:colId xmlns:a16="http://schemas.microsoft.com/office/drawing/2014/main" val="16423847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1</a:t>
                      </a:r>
                      <a:r>
                        <a:rPr lang="en-US" b="1" baseline="0" dirty="0">
                          <a:latin typeface="Maiandra GD" panose="020E0502030308020204" pitchFamily="34" charset="0"/>
                        </a:rPr>
                        <a:t> </a:t>
                      </a:r>
                      <a:r>
                        <a:rPr lang="en-US" b="1" dirty="0">
                          <a:latin typeface="Maiandra GD" panose="020E0502030308020204" pitchFamily="34" charset="0"/>
                        </a:rPr>
                        <a:t>640</a:t>
                      </a:r>
                      <a:r>
                        <a:rPr lang="en-US" b="1" baseline="0" dirty="0">
                          <a:latin typeface="Maiandra GD" panose="020E0502030308020204" pitchFamily="34" charset="0"/>
                        </a:rPr>
                        <a:t> </a:t>
                      </a:r>
                      <a:r>
                        <a:rPr lang="en-US" b="1" dirty="0">
                          <a:latin typeface="Maiandra GD" panose="020E0502030308020204" pitchFamily="34" charset="0"/>
                        </a:rPr>
                        <a:t>760 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seconds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8618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27</a:t>
                      </a:r>
                      <a:r>
                        <a:rPr lang="en-US" b="1" baseline="0" dirty="0">
                          <a:latin typeface="Maiandra GD" panose="020E0502030308020204" pitchFamily="34" charset="0"/>
                        </a:rPr>
                        <a:t> </a:t>
                      </a:r>
                      <a:r>
                        <a:rPr lang="en-US" b="1" dirty="0">
                          <a:latin typeface="Maiandra GD" panose="020E0502030308020204" pitchFamily="34" charset="0"/>
                        </a:rPr>
                        <a:t>346 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minutes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3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455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 hours (rounded down)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50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18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 days (rounded down)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233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ase">
                        <a:spcAft>
                          <a:spcPts val="1200"/>
                        </a:spcAft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2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 weeks (rounded down)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50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Maiandra GD" panose="020E0502030308020204" pitchFamily="34" charset="0"/>
                        </a:rPr>
                        <a:t>5.20% </a:t>
                      </a:r>
                      <a:r>
                        <a:rPr lang="en-US" dirty="0">
                          <a:latin typeface="Maiandra GD" panose="020E0502030308020204" pitchFamily="34" charset="0"/>
                        </a:rPr>
                        <a:t>of 2018</a:t>
                      </a:r>
                      <a:endParaRPr lang="en-US" b="0" dirty="0">
                        <a:solidFill>
                          <a:srgbClr val="000000"/>
                        </a:solidFill>
                        <a:latin typeface="Maiandra GD" panose="020E0502030308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568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946402" y="2570477"/>
            <a:ext cx="2906031" cy="2926080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675477" y="5069840"/>
            <a:ext cx="163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2"/>
                </a:solidFill>
              </a:rPr>
              <a:t>MARKETING</a:t>
            </a:r>
            <a:r>
              <a:rPr lang="vi-VN" sz="1400" b="1">
                <a:solidFill>
                  <a:schemeClr val="accent2"/>
                </a:solidFill>
              </a:rPr>
              <a:t> </a:t>
            </a:r>
            <a:r>
              <a:rPr lang="en-US" sz="1400" b="1">
                <a:solidFill>
                  <a:schemeClr val="accent2"/>
                </a:solidFill>
              </a:rPr>
              <a:t>STRATEGY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568362" y="1958380"/>
            <a:ext cx="2940806" cy="2926080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5384919" y="4438891"/>
            <a:ext cx="1675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4"/>
                </a:solidFill>
              </a:rPr>
              <a:t>CREATIVE</a:t>
            </a:r>
            <a:r>
              <a:rPr lang="vi-VN" sz="1400" b="1">
                <a:solidFill>
                  <a:schemeClr val="accent4"/>
                </a:solidFill>
              </a:rPr>
              <a:t> SOLUTIONS</a:t>
            </a:r>
            <a:endParaRPr lang="en-US" sz="1400" b="1">
              <a:solidFill>
                <a:schemeClr val="accent4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85674" y="4017130"/>
            <a:ext cx="163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5"/>
                </a:solidFill>
                <a:latin typeface="+mj-lt"/>
              </a:rPr>
              <a:t>BOOKING</a:t>
            </a:r>
            <a:r>
              <a:rPr lang="vi-VN" sz="1400" b="1">
                <a:solidFill>
                  <a:schemeClr val="accent5"/>
                </a:solidFill>
                <a:latin typeface="+mj-lt"/>
              </a:rPr>
              <a:t> </a:t>
            </a:r>
            <a:r>
              <a:rPr lang="en-US" sz="1400" b="1">
                <a:solidFill>
                  <a:schemeClr val="accent5"/>
                </a:solidFill>
                <a:latin typeface="+mj-lt"/>
              </a:rPr>
              <a:t>&amp; TRAFFIC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337220" y="1568269"/>
            <a:ext cx="2883936" cy="2926080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68361" y="5178729"/>
            <a:ext cx="737023" cy="737023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933974" y="5797055"/>
            <a:ext cx="737023" cy="737023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8346070" y="4700501"/>
            <a:ext cx="737023" cy="737023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r="9314"/>
          <a:stretch>
            <a:fillRect/>
          </a:stretch>
        </p:blipFill>
        <p:spPr>
          <a:xfrm>
            <a:off x="4659482" y="2046526"/>
            <a:ext cx="2926080" cy="2926080"/>
          </a:xfrm>
          <a:ln>
            <a:solidFill>
              <a:srgbClr val="FFC000"/>
            </a:solidFill>
          </a:ln>
        </p:spPr>
      </p:pic>
      <p:pic>
        <p:nvPicPr>
          <p:cNvPr id="10" name="Picture Placeholder 9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4" r="5094"/>
          <a:stretch>
            <a:fillRect/>
          </a:stretch>
        </p:blipFill>
        <p:spPr>
          <a:xfrm>
            <a:off x="8413804" y="1638456"/>
            <a:ext cx="2926080" cy="2926080"/>
          </a:xfrm>
          <a:ln>
            <a:solidFill>
              <a:srgbClr val="4472C4"/>
            </a:solidFill>
          </a:ln>
        </p:spPr>
      </p:pic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7" r="11227"/>
          <a:stretch>
            <a:fillRect/>
          </a:stretch>
        </p:blipFill>
        <p:spPr>
          <a:xfrm>
            <a:off x="1030585" y="2650091"/>
            <a:ext cx="2926080" cy="2926080"/>
          </a:xfrm>
          <a:ln>
            <a:solidFill>
              <a:srgbClr val="ED7D31"/>
            </a:solidFill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12D6-6874-44D7-A628-78DA8109D1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33974" y="5797055"/>
            <a:ext cx="737023" cy="7370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aiandra GD" panose="020E0502030308020204" pitchFamily="34" charset="0"/>
              </a:rPr>
              <a:t>1</a:t>
            </a:r>
            <a:endParaRPr lang="en-US" b="1" dirty="0">
              <a:solidFill>
                <a:schemeClr val="tx1"/>
              </a:solidFill>
              <a:latin typeface="Maiandra GD" panose="020E0502030308020204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568362" y="5184958"/>
            <a:ext cx="737023" cy="7370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aiandra GD" panose="020E0502030308020204" pitchFamily="34" charset="0"/>
              </a:rPr>
              <a:t>2</a:t>
            </a:r>
            <a:endParaRPr lang="en-US" b="1" dirty="0">
              <a:solidFill>
                <a:schemeClr val="tx1"/>
              </a:solidFill>
              <a:latin typeface="Maiandra GD" panose="020E0502030308020204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8346069" y="4703596"/>
            <a:ext cx="737023" cy="7370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aiandra GD" panose="020E0502030308020204" pitchFamily="34" charset="0"/>
              </a:rPr>
              <a:t>3</a:t>
            </a:r>
            <a:endParaRPr lang="en-US" b="1" dirty="0">
              <a:solidFill>
                <a:schemeClr val="tx1"/>
              </a:solidFill>
              <a:latin typeface="Maiandra GD" panose="020E0502030308020204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322144" y="222763"/>
            <a:ext cx="3962400" cy="7870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Processed Steps</a:t>
            </a:r>
          </a:p>
        </p:txBody>
      </p:sp>
    </p:spTree>
    <p:extLst>
      <p:ext uri="{BB962C8B-B14F-4D97-AF65-F5344CB8AC3E}">
        <p14:creationId xmlns:p14="http://schemas.microsoft.com/office/powerpoint/2010/main" val="136523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315239"/>
              </p:ext>
            </p:extLst>
          </p:nvPr>
        </p:nvGraphicFramePr>
        <p:xfrm>
          <a:off x="4099298" y="824631"/>
          <a:ext cx="7903649" cy="54019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/>
          <p:cNvSpPr/>
          <p:nvPr/>
        </p:nvSpPr>
        <p:spPr>
          <a:xfrm>
            <a:off x="4322144" y="222763"/>
            <a:ext cx="3962400" cy="7870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Number of stops per days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4146" y="1248270"/>
            <a:ext cx="4026741" cy="4448544"/>
            <a:chOff x="66089" y="1936029"/>
            <a:chExt cx="4026741" cy="4448544"/>
          </a:xfrm>
        </p:grpSpPr>
        <p:grpSp>
          <p:nvGrpSpPr>
            <p:cNvPr id="5" name="Group 4"/>
            <p:cNvGrpSpPr/>
            <p:nvPr/>
          </p:nvGrpSpPr>
          <p:grpSpPr>
            <a:xfrm>
              <a:off x="66089" y="1936029"/>
              <a:ext cx="4026741" cy="4448544"/>
              <a:chOff x="95118" y="2429515"/>
              <a:chExt cx="4026741" cy="444854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110387A8-7EE7-4617-BB33-5FE21053C991}"/>
                  </a:ext>
                </a:extLst>
              </p:cNvPr>
              <p:cNvSpPr/>
              <p:nvPr/>
            </p:nvSpPr>
            <p:spPr>
              <a:xfrm>
                <a:off x="929204" y="5049259"/>
                <a:ext cx="2285999" cy="1828800"/>
              </a:xfrm>
              <a:prstGeom prst="ellipse">
                <a:avLst/>
              </a:prstGeom>
              <a:solidFill>
                <a:srgbClr val="9CCCD2">
                  <a:alpha val="9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28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291DB72-632D-4AAF-ACBF-40B8B138F189}"/>
                  </a:ext>
                </a:extLst>
              </p:cNvPr>
              <p:cNvGrpSpPr/>
              <p:nvPr/>
            </p:nvGrpSpPr>
            <p:grpSpPr>
              <a:xfrm>
                <a:off x="95118" y="2429515"/>
                <a:ext cx="4026741" cy="3174380"/>
                <a:chOff x="5033139" y="2278588"/>
                <a:chExt cx="3027114" cy="2386350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E0FC05C1-9092-4213-B576-3A5E5A440F67}"/>
                    </a:ext>
                  </a:extLst>
                </p:cNvPr>
                <p:cNvGrpSpPr/>
                <p:nvPr/>
              </p:nvGrpSpPr>
              <p:grpSpPr>
                <a:xfrm>
                  <a:off x="5033139" y="2278588"/>
                  <a:ext cx="3027114" cy="2386350"/>
                  <a:chOff x="3343495" y="1916832"/>
                  <a:chExt cx="3027114" cy="2386350"/>
                </a:xfrm>
              </p:grpSpPr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110387A8-7EE7-4617-BB33-5FE21053C991}"/>
                      </a:ext>
                    </a:extLst>
                  </p:cNvPr>
                  <p:cNvSpPr/>
                  <p:nvPr/>
                </p:nvSpPr>
                <p:spPr>
                  <a:xfrm>
                    <a:off x="4014166" y="1916832"/>
                    <a:ext cx="1718506" cy="1374806"/>
                  </a:xfrm>
                  <a:prstGeom prst="ellipse">
                    <a:avLst/>
                  </a:prstGeom>
                  <a:solidFill>
                    <a:srgbClr val="9CCCD2">
                      <a:alpha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28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7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/>
                      <a:cs typeface="+mn-cs"/>
                    </a:endParaRPr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5377D534-344D-46A1-9FFD-43A79070F7F9}"/>
                      </a:ext>
                    </a:extLst>
                  </p:cNvPr>
                  <p:cNvGrpSpPr/>
                  <p:nvPr/>
                </p:nvGrpSpPr>
                <p:grpSpPr>
                  <a:xfrm>
                    <a:off x="3343495" y="2928376"/>
                    <a:ext cx="3027114" cy="1374806"/>
                    <a:chOff x="3343495" y="2928376"/>
                    <a:chExt cx="3027114" cy="1374806"/>
                  </a:xfrm>
                </p:grpSpPr>
                <p:sp>
                  <p:nvSpPr>
                    <p:cNvPr id="15" name="Oval 14">
                      <a:extLst>
                        <a:ext uri="{FF2B5EF4-FFF2-40B4-BE49-F238E27FC236}">
                          <a16:creationId xmlns:a16="http://schemas.microsoft.com/office/drawing/2014/main" id="{44070FB4-CC0A-4014-AB72-B8BCA80E4C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652103" y="2928376"/>
                      <a:ext cx="1718506" cy="1374806"/>
                    </a:xfrm>
                    <a:prstGeom prst="ellipse">
                      <a:avLst/>
                    </a:prstGeom>
                    <a:solidFill>
                      <a:srgbClr val="4A5D62">
                        <a:alpha val="5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286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7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p:txBody>
                </p:sp>
                <p:sp>
                  <p:nvSpPr>
                    <p:cNvPr id="16" name="Oval 15">
                      <a:extLst>
                        <a:ext uri="{FF2B5EF4-FFF2-40B4-BE49-F238E27FC236}">
                          <a16:creationId xmlns:a16="http://schemas.microsoft.com/office/drawing/2014/main" id="{57B76B70-9726-45CC-814F-4474C92AF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3495" y="2928376"/>
                      <a:ext cx="1718507" cy="1374806"/>
                    </a:xfrm>
                    <a:prstGeom prst="ellipse">
                      <a:avLst/>
                    </a:prstGeom>
                    <a:solidFill>
                      <a:srgbClr val="88BABE">
                        <a:alpha val="5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286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7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B6DBC118-BE3E-41D7-BA5F-E41434D0E036}"/>
                    </a:ext>
                  </a:extLst>
                </p:cNvPr>
                <p:cNvSpPr/>
                <p:nvPr/>
              </p:nvSpPr>
              <p:spPr>
                <a:xfrm>
                  <a:off x="5155106" y="3836560"/>
                  <a:ext cx="1188587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Min: </a:t>
                  </a:r>
                  <a:r>
                    <a:rPr kumimoji="0" lang="en-US" altLang="ko-KR" b="1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6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5E15203-131A-4468-972E-957956DFD777}"/>
                    </a:ext>
                  </a:extLst>
                </p:cNvPr>
                <p:cNvSpPr/>
                <p:nvPr/>
              </p:nvSpPr>
              <p:spPr>
                <a:xfrm>
                  <a:off x="6724090" y="3836560"/>
                  <a:ext cx="1290574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Max:</a:t>
                  </a:r>
                  <a:r>
                    <a:rPr kumimoji="0" lang="en-US" altLang="ko-KR" i="0" u="none" strike="noStrike" kern="0" cap="none" spc="0" normalizeH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 </a:t>
                  </a:r>
                  <a:r>
                    <a:rPr kumimoji="0" lang="en-US" altLang="ko-KR" b="1" i="0" u="none" strike="noStrike" kern="0" cap="none" spc="0" normalizeH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96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F20C0B28-9BDC-4E00-A571-0847CA80619F}"/>
                    </a:ext>
                  </a:extLst>
                </p:cNvPr>
                <p:cNvSpPr/>
                <p:nvPr/>
              </p:nvSpPr>
              <p:spPr>
                <a:xfrm>
                  <a:off x="5812920" y="2779458"/>
                  <a:ext cx="1461821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kern="0" dirty="0">
                      <a:latin typeface="Maiandra GD" panose="020E0502030308020204" pitchFamily="34" charset="0"/>
                    </a:rPr>
                    <a:t>Total:</a:t>
                  </a:r>
                  <a:r>
                    <a:rPr lang="en-US" altLang="ko-KR" b="1" kern="0" dirty="0">
                      <a:latin typeface="Maiandra GD" panose="020E0502030308020204" pitchFamily="34" charset="0"/>
                    </a:rPr>
                    <a:t> 1727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</p:grp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E15203-131A-4468-972E-957956DFD777}"/>
                </a:ext>
              </a:extLst>
            </p:cNvPr>
            <p:cNvSpPr/>
            <p:nvPr/>
          </p:nvSpPr>
          <p:spPr>
            <a:xfrm>
              <a:off x="972746" y="5284314"/>
              <a:ext cx="199172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aiandra GD" panose="020E0502030308020204" pitchFamily="34" charset="0"/>
                </a:rPr>
                <a:t>Average: </a:t>
              </a: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aiandra GD" panose="020E0502030308020204" pitchFamily="34" charset="0"/>
                </a:rPr>
                <a:t>86</a:t>
              </a:r>
              <a:endParaRPr kumimoji="0" lang="ko-KR" alt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aiandra GD" panose="020E0502030308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4520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"/>
          <a:stretch/>
        </p:blipFill>
        <p:spPr>
          <a:xfrm>
            <a:off x="2339950" y="0"/>
            <a:ext cx="985205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2339950" cy="6858000"/>
          </a:xfrm>
          <a:prstGeom prst="rect">
            <a:avLst/>
          </a:prstGeom>
          <a:solidFill>
            <a:srgbClr val="BEE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340166" y="3035475"/>
            <a:ext cx="3962400" cy="787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Stops and trajectories  </a:t>
            </a:r>
          </a:p>
        </p:txBody>
      </p:sp>
    </p:spTree>
    <p:extLst>
      <p:ext uri="{BB962C8B-B14F-4D97-AF65-F5344CB8AC3E}">
        <p14:creationId xmlns:p14="http://schemas.microsoft.com/office/powerpoint/2010/main" val="1550049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" name="Chart 1"/>
              <p:cNvGraphicFramePr/>
              <p:nvPr>
                <p:extLst>
                  <p:ext uri="{D42A27DB-BD31-4B8C-83A1-F6EECF244321}">
                    <p14:modId xmlns:p14="http://schemas.microsoft.com/office/powerpoint/2010/main" val="1600225450"/>
                  </p:ext>
                </p:extLst>
              </p:nvPr>
            </p:nvGraphicFramePr>
            <p:xfrm>
              <a:off x="0" y="0"/>
              <a:ext cx="5486400" cy="546735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2" name="Chart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0"/>
                <a:ext cx="5486400" cy="546735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slide3">
            <a:extLst>
              <a:ext uri="{FF2B5EF4-FFF2-40B4-BE49-F238E27FC236}">
                <a16:creationId xmlns:a16="http://schemas.microsoft.com/office/drawing/2014/main" id="{45EFB6E1-A98E-4D11-9778-70CBF6E6AC5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8" b="13870"/>
          <a:stretch/>
        </p:blipFill>
        <p:spPr>
          <a:xfrm>
            <a:off x="3774741" y="270933"/>
            <a:ext cx="8417259" cy="61896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24577" y="307066"/>
            <a:ext cx="3962400" cy="7870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Duration (minutes) of stops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180936873"/>
              </p:ext>
            </p:extLst>
          </p:nvPr>
        </p:nvGraphicFramePr>
        <p:xfrm>
          <a:off x="-1696103" y="1938771"/>
          <a:ext cx="5863590" cy="3623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005911415"/>
              </p:ext>
            </p:extLst>
          </p:nvPr>
        </p:nvGraphicFramePr>
        <p:xfrm>
          <a:off x="2218037" y="2087360"/>
          <a:ext cx="1316990" cy="3474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7957688" y="3905673"/>
            <a:ext cx="881512" cy="18626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Maiandra GD" panose="020E0502030308020204" pitchFamily="34" charset="0"/>
              </a:rPr>
              <a:t>1330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192171" y="3882813"/>
            <a:ext cx="621853" cy="16955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Maiandra GD" panose="020E0502030308020204" pitchFamily="34" charset="0"/>
              </a:rPr>
              <a:t>76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122147" y="4240953"/>
            <a:ext cx="621853" cy="16955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Maiandra GD" panose="020E0502030308020204" pitchFamily="34" charset="0"/>
              </a:rPr>
              <a:t>100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211084" y="5351356"/>
            <a:ext cx="621853" cy="16955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Maiandra GD" panose="020E0502030308020204" pitchFamily="34" charset="0"/>
              </a:rPr>
              <a:t>216</a:t>
            </a:r>
          </a:p>
        </p:txBody>
      </p:sp>
    </p:spTree>
    <p:extLst>
      <p:ext uri="{BB962C8B-B14F-4D97-AF65-F5344CB8AC3E}">
        <p14:creationId xmlns:p14="http://schemas.microsoft.com/office/powerpoint/2010/main" val="204008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522656" y="304800"/>
            <a:ext cx="361244" cy="6527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712089" y="537379"/>
            <a:ext cx="10392217" cy="6062457"/>
            <a:chOff x="5024407" y="769958"/>
            <a:chExt cx="6930391" cy="5597299"/>
          </a:xfrm>
        </p:grpSpPr>
        <p:grpSp>
          <p:nvGrpSpPr>
            <p:cNvPr id="8" name="Group 7"/>
            <p:cNvGrpSpPr/>
            <p:nvPr/>
          </p:nvGrpSpPr>
          <p:grpSpPr>
            <a:xfrm>
              <a:off x="5109029" y="769958"/>
              <a:ext cx="6845769" cy="5597299"/>
              <a:chOff x="5109029" y="769958"/>
              <a:chExt cx="6845769" cy="5597299"/>
            </a:xfrm>
          </p:grpSpPr>
          <p:pic>
            <p:nvPicPr>
              <p:cNvPr id="2" name="slide3">
                <a:extLst>
                  <a:ext uri="{FF2B5EF4-FFF2-40B4-BE49-F238E27FC236}">
                    <a16:creationId xmlns:a16="http://schemas.microsoft.com/office/drawing/2014/main" id="{34D7226B-7718-4A28-A1E6-AC449E766D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672"/>
              <a:stretch/>
            </p:blipFill>
            <p:spPr>
              <a:xfrm>
                <a:off x="5109029" y="769958"/>
                <a:ext cx="6761147" cy="5597299"/>
              </a:xfrm>
              <a:prstGeom prst="rect">
                <a:avLst/>
              </a:prstGeom>
            </p:spPr>
          </p:pic>
          <p:sp>
            <p:nvSpPr>
              <p:cNvPr id="3" name="Rectangle 2"/>
              <p:cNvSpPr/>
              <p:nvPr/>
            </p:nvSpPr>
            <p:spPr>
              <a:xfrm>
                <a:off x="5687091" y="1417672"/>
                <a:ext cx="1256656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Max</a:t>
                </a:r>
                <a:r>
                  <a:rPr lang="en-US" sz="12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: </a:t>
                </a:r>
                <a:r>
                  <a:rPr lang="en-US" sz="14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20420</a:t>
                </a:r>
                <a:endParaRPr lang="en-US" sz="1200" b="1" dirty="0">
                  <a:solidFill>
                    <a:srgbClr val="002060"/>
                  </a:solidFill>
                  <a:latin typeface="Maiandra GD" panose="020E0502030308020204" pitchFamily="34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11224404" y="5342385"/>
                <a:ext cx="730394" cy="2631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Min</a:t>
                </a:r>
                <a:r>
                  <a:rPr lang="en-US" sz="12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: </a:t>
                </a:r>
                <a:r>
                  <a:rPr lang="en-US" sz="1400" b="1" dirty="0">
                    <a:solidFill>
                      <a:srgbClr val="002060"/>
                    </a:solidFill>
                    <a:latin typeface="Maiandra GD" panose="020E0502030308020204" pitchFamily="34" charset="0"/>
                  </a:rPr>
                  <a:t>1522</a:t>
                </a:r>
                <a:endParaRPr lang="en-US" sz="1200" b="1" dirty="0">
                  <a:solidFill>
                    <a:srgbClr val="002060"/>
                  </a:solidFill>
                  <a:latin typeface="Maiandra GD" panose="020E0502030308020204" pitchFamily="34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5024407" y="888789"/>
              <a:ext cx="5970187" cy="3538348"/>
              <a:chOff x="5024407" y="888789"/>
              <a:chExt cx="5970187" cy="3538348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117913" y="888789"/>
                <a:ext cx="1256656" cy="3385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latin typeface="Maiandra GD" panose="020E0502030308020204" pitchFamily="34" charset="0"/>
                  </a:rPr>
                  <a:t>2018</a:t>
                </a:r>
                <a:endParaRPr lang="en-US" sz="12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 rot="16200000">
                <a:off x="4549968" y="3644920"/>
                <a:ext cx="1256656" cy="30777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b="1" dirty="0">
                    <a:latin typeface="Maiandra GD" panose="020E0502030308020204" pitchFamily="34" charset="0"/>
                  </a:rPr>
                  <a:t>GPS points</a:t>
                </a:r>
                <a:endParaRPr lang="en-US" sz="12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6588338" y="1109895"/>
                <a:ext cx="1256656" cy="30777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b="1" dirty="0">
                    <a:latin typeface="Maiandra GD" panose="020E0502030308020204" pitchFamily="34" charset="0"/>
                  </a:rPr>
                  <a:t>April</a:t>
                </a:r>
                <a:endParaRPr lang="en-US" sz="1200" b="1" dirty="0">
                  <a:latin typeface="Maiandra GD" panose="020E0502030308020204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9737938" y="1109895"/>
                <a:ext cx="1256656" cy="2841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b="1" dirty="0">
                    <a:latin typeface="Maiandra GD" panose="020E0502030308020204" pitchFamily="34" charset="0"/>
                  </a:rPr>
                  <a:t>May</a:t>
                </a:r>
                <a:endParaRPr lang="en-US" sz="1200" b="1" dirty="0">
                  <a:latin typeface="Maiandra GD" panose="020E0502030308020204" pitchFamily="34" charset="0"/>
                </a:endParaRPr>
              </a:p>
            </p:txBody>
          </p:sp>
        </p:grpSp>
      </p:grpSp>
      <p:sp>
        <p:nvSpPr>
          <p:cNvPr id="6" name="Rectangle 5"/>
          <p:cNvSpPr/>
          <p:nvPr/>
        </p:nvSpPr>
        <p:spPr>
          <a:xfrm>
            <a:off x="4820563" y="18807"/>
            <a:ext cx="2968482" cy="6729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GPS points per day</a:t>
            </a:r>
          </a:p>
        </p:txBody>
      </p:sp>
    </p:spTree>
    <p:extLst>
      <p:ext uri="{BB962C8B-B14F-4D97-AF65-F5344CB8AC3E}">
        <p14:creationId xmlns:p14="http://schemas.microsoft.com/office/powerpoint/2010/main" val="581820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8885955"/>
              </p:ext>
            </p:extLst>
          </p:nvPr>
        </p:nvGraphicFramePr>
        <p:xfrm>
          <a:off x="3692324" y="0"/>
          <a:ext cx="8499676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/>
          <p:cNvSpPr/>
          <p:nvPr/>
        </p:nvSpPr>
        <p:spPr>
          <a:xfrm>
            <a:off x="5742489" y="141740"/>
            <a:ext cx="3962400" cy="7870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400" b="1" i="0" u="none" strike="noStrike" kern="1200" baseline="0">
                <a:solidFill>
                  <a:srgbClr val="44546A"/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>
                <a:latin typeface="Maiandra GD" panose="020E0502030308020204" pitchFamily="34" charset="0"/>
              </a:rPr>
              <a:t>Distance (km) per days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24146" y="1248270"/>
            <a:ext cx="4026741" cy="4448544"/>
            <a:chOff x="66089" y="1936029"/>
            <a:chExt cx="4026741" cy="4448544"/>
          </a:xfrm>
        </p:grpSpPr>
        <p:grpSp>
          <p:nvGrpSpPr>
            <p:cNvPr id="2" name="Group 1"/>
            <p:cNvGrpSpPr/>
            <p:nvPr/>
          </p:nvGrpSpPr>
          <p:grpSpPr>
            <a:xfrm>
              <a:off x="66089" y="1936029"/>
              <a:ext cx="4026741" cy="4448544"/>
              <a:chOff x="95118" y="2429515"/>
              <a:chExt cx="4026741" cy="4448544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110387A8-7EE7-4617-BB33-5FE21053C991}"/>
                  </a:ext>
                </a:extLst>
              </p:cNvPr>
              <p:cNvSpPr/>
              <p:nvPr/>
            </p:nvSpPr>
            <p:spPr>
              <a:xfrm>
                <a:off x="929204" y="5049259"/>
                <a:ext cx="2285999" cy="1828800"/>
              </a:xfrm>
              <a:prstGeom prst="ellipse">
                <a:avLst/>
              </a:prstGeom>
              <a:solidFill>
                <a:srgbClr val="9CCCD2">
                  <a:alpha val="9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28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7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291DB72-632D-4AAF-ACBF-40B8B138F189}"/>
                  </a:ext>
                </a:extLst>
              </p:cNvPr>
              <p:cNvGrpSpPr/>
              <p:nvPr/>
            </p:nvGrpSpPr>
            <p:grpSpPr>
              <a:xfrm>
                <a:off x="95118" y="2429515"/>
                <a:ext cx="4026741" cy="3174380"/>
                <a:chOff x="5033139" y="2278588"/>
                <a:chExt cx="3027114" cy="2386350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E0FC05C1-9092-4213-B576-3A5E5A440F67}"/>
                    </a:ext>
                  </a:extLst>
                </p:cNvPr>
                <p:cNvGrpSpPr/>
                <p:nvPr/>
              </p:nvGrpSpPr>
              <p:grpSpPr>
                <a:xfrm>
                  <a:off x="5033139" y="2278588"/>
                  <a:ext cx="3027114" cy="2386350"/>
                  <a:chOff x="3343495" y="1916832"/>
                  <a:chExt cx="3027114" cy="2386350"/>
                </a:xfrm>
              </p:grpSpPr>
              <p:sp>
                <p:nvSpPr>
                  <p:cNvPr id="19" name="Oval 18">
                    <a:extLst>
                      <a:ext uri="{FF2B5EF4-FFF2-40B4-BE49-F238E27FC236}">
                        <a16:creationId xmlns:a16="http://schemas.microsoft.com/office/drawing/2014/main" id="{110387A8-7EE7-4617-BB33-5FE21053C991}"/>
                      </a:ext>
                    </a:extLst>
                  </p:cNvPr>
                  <p:cNvSpPr/>
                  <p:nvPr/>
                </p:nvSpPr>
                <p:spPr>
                  <a:xfrm>
                    <a:off x="4014166" y="1916832"/>
                    <a:ext cx="1718506" cy="1374806"/>
                  </a:xfrm>
                  <a:prstGeom prst="ellipse">
                    <a:avLst/>
                  </a:prstGeom>
                  <a:solidFill>
                    <a:srgbClr val="9CCCD2">
                      <a:alpha val="9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286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7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Arial"/>
                      <a:cs typeface="+mn-cs"/>
                    </a:endParaRPr>
                  </a:p>
                </p:txBody>
              </p:sp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5377D534-344D-46A1-9FFD-43A79070F7F9}"/>
                      </a:ext>
                    </a:extLst>
                  </p:cNvPr>
                  <p:cNvGrpSpPr/>
                  <p:nvPr/>
                </p:nvGrpSpPr>
                <p:grpSpPr>
                  <a:xfrm>
                    <a:off x="3343495" y="2928376"/>
                    <a:ext cx="3027114" cy="1374806"/>
                    <a:chOff x="3343495" y="2928376"/>
                    <a:chExt cx="3027114" cy="1374806"/>
                  </a:xfrm>
                </p:grpSpPr>
                <p:sp>
                  <p:nvSpPr>
                    <p:cNvPr id="21" name="Oval 20">
                      <a:extLst>
                        <a:ext uri="{FF2B5EF4-FFF2-40B4-BE49-F238E27FC236}">
                          <a16:creationId xmlns:a16="http://schemas.microsoft.com/office/drawing/2014/main" id="{44070FB4-CC0A-4014-AB72-B8BCA80E4C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652103" y="2928376"/>
                      <a:ext cx="1718506" cy="1374806"/>
                    </a:xfrm>
                    <a:prstGeom prst="ellipse">
                      <a:avLst/>
                    </a:prstGeom>
                    <a:solidFill>
                      <a:srgbClr val="4A5D62">
                        <a:alpha val="5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286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7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p:txBody>
                </p:sp>
                <p:sp>
                  <p:nvSpPr>
                    <p:cNvPr id="22" name="Oval 21">
                      <a:extLst>
                        <a:ext uri="{FF2B5EF4-FFF2-40B4-BE49-F238E27FC236}">
                          <a16:creationId xmlns:a16="http://schemas.microsoft.com/office/drawing/2014/main" id="{57B76B70-9726-45CC-814F-4474C92AFE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43495" y="2928376"/>
                      <a:ext cx="1718507" cy="1374806"/>
                    </a:xfrm>
                    <a:prstGeom prst="ellipse">
                      <a:avLst/>
                    </a:prstGeom>
                    <a:solidFill>
                      <a:srgbClr val="88BABE">
                        <a:alpha val="50000"/>
                      </a:srgbClr>
                    </a:solidFill>
                    <a:ln w="127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marL="0" marR="0" lvl="0" indent="0" algn="ctr" defTabSz="914286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7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/>
                        <a:cs typeface="+mn-cs"/>
                      </a:endParaRPr>
                    </a:p>
                  </p:txBody>
                </p:sp>
              </p:grpSp>
            </p:grp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6DBC118-BE3E-41D7-BA5F-E41434D0E036}"/>
                    </a:ext>
                  </a:extLst>
                </p:cNvPr>
                <p:cNvSpPr/>
                <p:nvPr/>
              </p:nvSpPr>
              <p:spPr>
                <a:xfrm>
                  <a:off x="5155106" y="3836560"/>
                  <a:ext cx="1188587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Min: </a:t>
                  </a:r>
                  <a:r>
                    <a:rPr kumimoji="0" lang="en-US" altLang="ko-KR" b="1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1.77 km 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E5E15203-131A-4468-972E-957956DFD777}"/>
                    </a:ext>
                  </a:extLst>
                </p:cNvPr>
                <p:cNvSpPr/>
                <p:nvPr/>
              </p:nvSpPr>
              <p:spPr>
                <a:xfrm>
                  <a:off x="6724090" y="3836560"/>
                  <a:ext cx="1290574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Max:</a:t>
                  </a:r>
                  <a:r>
                    <a:rPr kumimoji="0" lang="en-US" altLang="ko-KR" i="0" u="none" strike="noStrike" kern="0" cap="none" spc="0" normalizeH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 </a:t>
                  </a:r>
                  <a:r>
                    <a:rPr kumimoji="0" lang="en-US" altLang="ko-KR" b="1" i="0" u="none" strike="noStrike" kern="0" cap="none" spc="0" normalizeH="0" noProof="0" dirty="0">
                      <a:ln>
                        <a:noFill/>
                      </a:ln>
                      <a:effectLst/>
                      <a:uLnTx/>
                      <a:uFillTx/>
                      <a:latin typeface="Maiandra GD" panose="020E0502030308020204" pitchFamily="34" charset="0"/>
                    </a:rPr>
                    <a:t>433.1 km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F20C0B28-9BDC-4E00-A571-0847CA80619F}"/>
                    </a:ext>
                  </a:extLst>
                </p:cNvPr>
                <p:cNvSpPr/>
                <p:nvPr/>
              </p:nvSpPr>
              <p:spPr>
                <a:xfrm>
                  <a:off x="5812920" y="2779458"/>
                  <a:ext cx="1461821" cy="277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286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kern="0" dirty="0">
                      <a:latin typeface="Maiandra GD" panose="020E0502030308020204" pitchFamily="34" charset="0"/>
                    </a:rPr>
                    <a:t>Total: </a:t>
                  </a:r>
                  <a:r>
                    <a:rPr lang="en-US" altLang="ko-KR" b="1" kern="0" dirty="0">
                      <a:latin typeface="Maiandra GD" panose="020E0502030308020204" pitchFamily="34" charset="0"/>
                    </a:rPr>
                    <a:t>3433.2 km</a:t>
                  </a:r>
                  <a:endParaRPr kumimoji="0" lang="ko-KR" altLang="en-US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aiandra GD" panose="020E0502030308020204" pitchFamily="34" charset="0"/>
                  </a:endParaRPr>
                </a:p>
              </p:txBody>
            </p:sp>
          </p:grp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5E15203-131A-4468-972E-957956DFD777}"/>
                </a:ext>
              </a:extLst>
            </p:cNvPr>
            <p:cNvSpPr/>
            <p:nvPr/>
          </p:nvSpPr>
          <p:spPr>
            <a:xfrm>
              <a:off x="972746" y="5284314"/>
              <a:ext cx="199172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28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aiandra GD" panose="020E0502030308020204" pitchFamily="34" charset="0"/>
                </a:rPr>
                <a:t>Average: </a:t>
              </a:r>
              <a:r>
                <a:rPr kumimoji="0" lang="en-US" altLang="ko-KR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aiandra GD" panose="020E0502030308020204" pitchFamily="34" charset="0"/>
                </a:rPr>
                <a:t>171.6 km</a:t>
              </a:r>
              <a:endParaRPr kumimoji="0" lang="ko-KR" alt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aiandra GD" panose="020E0502030308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7393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6"/>
          <a:stretch/>
        </p:blipFill>
        <p:spPr>
          <a:xfrm>
            <a:off x="2217943" y="0"/>
            <a:ext cx="996874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2217943" cy="6858000"/>
          </a:xfrm>
          <a:prstGeom prst="rect">
            <a:avLst/>
          </a:prstGeom>
          <a:solidFill>
            <a:srgbClr val="C6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407896" y="3035475"/>
            <a:ext cx="3962400" cy="787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44546A"/>
                </a:solidFill>
                <a:latin typeface="Maiandra GD" panose="020E0502030308020204" pitchFamily="34" charset="0"/>
              </a:rPr>
              <a:t>Important locations</a:t>
            </a:r>
          </a:p>
        </p:txBody>
      </p:sp>
    </p:spTree>
    <p:extLst>
      <p:ext uri="{BB962C8B-B14F-4D97-AF65-F5344CB8AC3E}">
        <p14:creationId xmlns:p14="http://schemas.microsoft.com/office/powerpoint/2010/main" val="3872544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224</Words>
  <Application>Microsoft Office PowerPoint</Application>
  <PresentationFormat>Widescreen</PresentationFormat>
  <Paragraphs>104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Berlin Sans FB</vt:lpstr>
      <vt:lpstr>Berlin Sans FB Demi</vt:lpstr>
      <vt:lpstr>Calibri</vt:lpstr>
      <vt:lpstr>Calibri Light</vt:lpstr>
      <vt:lpstr>Lato</vt:lpstr>
      <vt:lpstr>Maiandra GD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RACHID BERGHOUT</dc:creator>
  <cp:lastModifiedBy>Rachid Berghout</cp:lastModifiedBy>
  <cp:revision>112</cp:revision>
  <dcterms:created xsi:type="dcterms:W3CDTF">2019-04-23T10:19:43Z</dcterms:created>
  <dcterms:modified xsi:type="dcterms:W3CDTF">2020-07-03T09:54:28Z</dcterms:modified>
</cp:coreProperties>
</file>

<file path=docProps/thumbnail.jpeg>
</file>